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2" r:id="rId1"/>
  </p:sldMasterIdLst>
  <p:notesMasterIdLst>
    <p:notesMasterId r:id="rId11"/>
  </p:notesMasterIdLst>
  <p:sldIdLst>
    <p:sldId id="256" r:id="rId2"/>
    <p:sldId id="259" r:id="rId3"/>
    <p:sldId id="257" r:id="rId4"/>
    <p:sldId id="258" r:id="rId5"/>
    <p:sldId id="279" r:id="rId6"/>
    <p:sldId id="281" r:id="rId7"/>
    <p:sldId id="261" r:id="rId8"/>
    <p:sldId id="263" r:id="rId9"/>
    <p:sldId id="277" r:id="rId10"/>
  </p:sldIdLst>
  <p:sldSz cx="9144000" cy="5143500" type="screen16x9"/>
  <p:notesSz cx="6858000" cy="9144000"/>
  <p:embeddedFontLst>
    <p:embeddedFont>
      <p:font typeface="Denk One" panose="020B0604020202020204" charset="0"/>
      <p:regular r:id="rId12"/>
    </p:embeddedFont>
    <p:embeddedFont>
      <p:font typeface="Fira Sans Extra Condensed" panose="020B0503050000020004" pitchFamily="34" charset="0"/>
      <p:regular r:id="rId13"/>
      <p:bold r:id="rId14"/>
      <p:italic r:id="rId15"/>
      <p:boldItalic r:id="rId16"/>
    </p:embeddedFont>
    <p:embeddedFont>
      <p:font typeface="Orbitron" panose="020B0604020202020204" charset="0"/>
      <p:regular r:id="rId17"/>
      <p:bold r:id="rId18"/>
    </p:embeddedFont>
    <p:embeddedFont>
      <p:font typeface="Quicksand"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0C5888-8880-4736-B8A1-F07541696ADE}">
  <a:tblStyle styleId="{460C5888-8880-4736-B8A1-F07541696AD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0" d="100"/>
          <a:sy n="150" d="100"/>
        </p:scale>
        <p:origin x="47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2.sv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9"/>
        <p:cNvGrpSpPr/>
        <p:nvPr/>
      </p:nvGrpSpPr>
      <p:grpSpPr>
        <a:xfrm>
          <a:off x="0" y="0"/>
          <a:ext cx="0" cy="0"/>
          <a:chOff x="0" y="0"/>
          <a:chExt cx="0" cy="0"/>
        </a:xfrm>
      </p:grpSpPr>
      <p:sp>
        <p:nvSpPr>
          <p:cNvPr id="1200" name="Google Shape;1200;gf17053b67e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 name="Google Shape;1201;gf17053b67e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
        <p:cNvGrpSpPr/>
        <p:nvPr/>
      </p:nvGrpSpPr>
      <p:grpSpPr>
        <a:xfrm>
          <a:off x="0" y="0"/>
          <a:ext cx="0" cy="0"/>
          <a:chOff x="0" y="0"/>
          <a:chExt cx="0" cy="0"/>
        </a:xfrm>
      </p:grpSpPr>
      <p:sp>
        <p:nvSpPr>
          <p:cNvPr id="1353" name="Google Shape;1353;gcc9050bdf8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 name="Google Shape;1354;gcc9050bdf8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cc9050bdf8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 name="Google Shape;1290;gcc9050bdf8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f60122e166_0_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f60122e166_0_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1"/>
        <p:cNvGrpSpPr/>
        <p:nvPr/>
      </p:nvGrpSpPr>
      <p:grpSpPr>
        <a:xfrm>
          <a:off x="0" y="0"/>
          <a:ext cx="0" cy="0"/>
          <a:chOff x="0" y="0"/>
          <a:chExt cx="0" cy="0"/>
        </a:xfrm>
      </p:grpSpPr>
      <p:sp>
        <p:nvSpPr>
          <p:cNvPr id="2142" name="Google Shape;2142;gcc9050bdf8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3" name="Google Shape;2143;gcc9050bdf8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7"/>
        <p:cNvGrpSpPr/>
        <p:nvPr/>
      </p:nvGrpSpPr>
      <p:grpSpPr>
        <a:xfrm>
          <a:off x="0" y="0"/>
          <a:ext cx="0" cy="0"/>
          <a:chOff x="0" y="0"/>
          <a:chExt cx="0" cy="0"/>
        </a:xfrm>
      </p:grpSpPr>
      <p:sp>
        <p:nvSpPr>
          <p:cNvPr id="2268" name="Google Shape;2268;g10cb08aead6_0_1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9" name="Google Shape;2269;g10cb08aead6_0_1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0"/>
        <p:cNvGrpSpPr/>
        <p:nvPr/>
      </p:nvGrpSpPr>
      <p:grpSpPr>
        <a:xfrm>
          <a:off x="0" y="0"/>
          <a:ext cx="0" cy="0"/>
          <a:chOff x="0" y="0"/>
          <a:chExt cx="0" cy="0"/>
        </a:xfrm>
      </p:grpSpPr>
      <p:sp>
        <p:nvSpPr>
          <p:cNvPr id="1441" name="Google Shape;1441;gcc9050bdf8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2" name="Google Shape;1442;gcc9050bdf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
        <p:cNvGrpSpPr/>
        <p:nvPr/>
      </p:nvGrpSpPr>
      <p:grpSpPr>
        <a:xfrm>
          <a:off x="0" y="0"/>
          <a:ext cx="0" cy="0"/>
          <a:chOff x="0" y="0"/>
          <a:chExt cx="0" cy="0"/>
        </a:xfrm>
      </p:grpSpPr>
      <p:sp>
        <p:nvSpPr>
          <p:cNvPr id="1527" name="Google Shape;1527;gcc9050bdf8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8" name="Google Shape;1528;gcc9050bdf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4"/>
        <p:cNvGrpSpPr/>
        <p:nvPr/>
      </p:nvGrpSpPr>
      <p:grpSpPr>
        <a:xfrm>
          <a:off x="0" y="0"/>
          <a:ext cx="0" cy="0"/>
          <a:chOff x="0" y="0"/>
          <a:chExt cx="0" cy="0"/>
        </a:xfrm>
      </p:grpSpPr>
      <p:sp>
        <p:nvSpPr>
          <p:cNvPr id="2045" name="Google Shape;2045;gcc9050bdf8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6" name="Google Shape;2046;gcc9050bdf8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58350" y="258050"/>
            <a:ext cx="8428950" cy="4627500"/>
            <a:chOff x="358350" y="258050"/>
            <a:chExt cx="8428950" cy="4627500"/>
          </a:xfrm>
        </p:grpSpPr>
        <p:sp>
          <p:nvSpPr>
            <p:cNvPr id="10" name="Google Shape;10;p2"/>
            <p:cNvSpPr/>
            <p:nvPr/>
          </p:nvSpPr>
          <p:spPr>
            <a:xfrm>
              <a:off x="358350" y="258050"/>
              <a:ext cx="8427300" cy="4627500"/>
            </a:xfrm>
            <a:prstGeom prst="roundRect">
              <a:avLst>
                <a:gd name="adj" fmla="val 5555"/>
              </a:avLst>
            </a:prstGeom>
            <a:solidFill>
              <a:srgbClr val="F9F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20000" y="407061"/>
              <a:ext cx="7704000" cy="262500"/>
            </a:xfrm>
            <a:prstGeom prst="roundRect">
              <a:avLst>
                <a:gd name="adj" fmla="val 50000"/>
              </a:avLst>
            </a:prstGeom>
            <a:solidFill>
              <a:srgbClr val="C767E9"/>
            </a:solidFill>
            <a:ln w="9525" cap="flat" cmpd="sng">
              <a:solidFill>
                <a:srgbClr val="D2D6FF"/>
              </a:solidFill>
              <a:prstDash val="solid"/>
              <a:round/>
              <a:headEnd type="none" w="sm" len="sm"/>
              <a:tailEnd type="none" w="sm" len="sm"/>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10800000" flipH="1">
              <a:off x="4159199" y="4657459"/>
              <a:ext cx="825589" cy="93999"/>
              <a:chOff x="5718423" y="809024"/>
              <a:chExt cx="830071" cy="94500"/>
            </a:xfrm>
          </p:grpSpPr>
          <p:sp>
            <p:nvSpPr>
              <p:cNvPr id="14" name="Google Shape;14;p2"/>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 name="Google Shape;18;p2"/>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9" name="Google Shape;19;p2"/>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616"/>
        <p:cNvGrpSpPr/>
        <p:nvPr/>
      </p:nvGrpSpPr>
      <p:grpSpPr>
        <a:xfrm>
          <a:off x="0" y="0"/>
          <a:ext cx="0" cy="0"/>
          <a:chOff x="0" y="0"/>
          <a:chExt cx="0" cy="0"/>
        </a:xfrm>
      </p:grpSpPr>
      <p:grpSp>
        <p:nvGrpSpPr>
          <p:cNvPr id="617" name="Google Shape;617;p38"/>
          <p:cNvGrpSpPr/>
          <p:nvPr/>
        </p:nvGrpSpPr>
        <p:grpSpPr>
          <a:xfrm>
            <a:off x="358350" y="258050"/>
            <a:ext cx="8428950" cy="4627500"/>
            <a:chOff x="358350" y="258050"/>
            <a:chExt cx="8428950" cy="4627500"/>
          </a:xfrm>
        </p:grpSpPr>
        <p:sp>
          <p:nvSpPr>
            <p:cNvPr id="618" name="Google Shape;618;p38"/>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8"/>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 name="Google Shape;620;p38"/>
            <p:cNvGrpSpPr/>
            <p:nvPr/>
          </p:nvGrpSpPr>
          <p:grpSpPr>
            <a:xfrm rot="10800000" flipH="1">
              <a:off x="4159199" y="4657459"/>
              <a:ext cx="825589" cy="93999"/>
              <a:chOff x="5718423" y="809024"/>
              <a:chExt cx="830071" cy="94500"/>
            </a:xfrm>
          </p:grpSpPr>
          <p:sp>
            <p:nvSpPr>
              <p:cNvPr id="621" name="Google Shape;621;p38"/>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8"/>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8"/>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8"/>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38"/>
            <p:cNvGrpSpPr/>
            <p:nvPr/>
          </p:nvGrpSpPr>
          <p:grpSpPr>
            <a:xfrm>
              <a:off x="720000" y="407061"/>
              <a:ext cx="7704000" cy="262500"/>
              <a:chOff x="433208" y="393425"/>
              <a:chExt cx="7704000" cy="262500"/>
            </a:xfrm>
          </p:grpSpPr>
          <p:sp>
            <p:nvSpPr>
              <p:cNvPr id="626" name="Google Shape;626;p38"/>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 name="Google Shape;627;p38"/>
              <p:cNvGrpSpPr/>
              <p:nvPr/>
            </p:nvGrpSpPr>
            <p:grpSpPr>
              <a:xfrm rot="10800000" flipH="1">
                <a:off x="543498" y="483688"/>
                <a:ext cx="429322" cy="93999"/>
                <a:chOff x="5840230" y="744468"/>
                <a:chExt cx="431653" cy="94500"/>
              </a:xfrm>
            </p:grpSpPr>
            <p:sp>
              <p:nvSpPr>
                <p:cNvPr id="628" name="Google Shape;628;p38"/>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8"/>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8"/>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31" name="Google Shape;631;p38"/>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32" name="Google Shape;632;p38"/>
          <p:cNvSpPr txBox="1">
            <a:spLocks noGrp="1"/>
          </p:cNvSpPr>
          <p:nvPr>
            <p:ph type="title" idx="2"/>
          </p:nvPr>
        </p:nvSpPr>
        <p:spPr>
          <a:xfrm>
            <a:off x="1691750" y="190301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3" name="Google Shape;633;p38"/>
          <p:cNvSpPr txBox="1">
            <a:spLocks noGrp="1"/>
          </p:cNvSpPr>
          <p:nvPr>
            <p:ph type="subTitle" idx="1"/>
          </p:nvPr>
        </p:nvSpPr>
        <p:spPr>
          <a:xfrm>
            <a:off x="1691739" y="22693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4" name="Google Shape;634;p38"/>
          <p:cNvSpPr txBox="1">
            <a:spLocks noGrp="1"/>
          </p:cNvSpPr>
          <p:nvPr>
            <p:ph type="title" idx="3"/>
          </p:nvPr>
        </p:nvSpPr>
        <p:spPr>
          <a:xfrm>
            <a:off x="5199000" y="1903017"/>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5" name="Google Shape;635;p38"/>
          <p:cNvSpPr txBox="1">
            <a:spLocks noGrp="1"/>
          </p:cNvSpPr>
          <p:nvPr>
            <p:ph type="subTitle" idx="4"/>
          </p:nvPr>
        </p:nvSpPr>
        <p:spPr>
          <a:xfrm>
            <a:off x="5198989" y="22693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6" name="Google Shape;636;p38"/>
          <p:cNvSpPr txBox="1">
            <a:spLocks noGrp="1"/>
          </p:cNvSpPr>
          <p:nvPr>
            <p:ph type="title" idx="5"/>
          </p:nvPr>
        </p:nvSpPr>
        <p:spPr>
          <a:xfrm>
            <a:off x="1691750" y="3487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7" name="Google Shape;637;p38"/>
          <p:cNvSpPr txBox="1">
            <a:spLocks noGrp="1"/>
          </p:cNvSpPr>
          <p:nvPr>
            <p:ph type="subTitle" idx="6"/>
          </p:nvPr>
        </p:nvSpPr>
        <p:spPr>
          <a:xfrm>
            <a:off x="1691739" y="38551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38" name="Google Shape;638;p38"/>
          <p:cNvSpPr txBox="1">
            <a:spLocks noGrp="1"/>
          </p:cNvSpPr>
          <p:nvPr>
            <p:ph type="title" idx="7"/>
          </p:nvPr>
        </p:nvSpPr>
        <p:spPr>
          <a:xfrm>
            <a:off x="5199000" y="3487204"/>
            <a:ext cx="2256900" cy="26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639" name="Google Shape;639;p38"/>
          <p:cNvSpPr txBox="1">
            <a:spLocks noGrp="1"/>
          </p:cNvSpPr>
          <p:nvPr>
            <p:ph type="subTitle" idx="8"/>
          </p:nvPr>
        </p:nvSpPr>
        <p:spPr>
          <a:xfrm>
            <a:off x="5198989" y="3855175"/>
            <a:ext cx="2256900" cy="75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1060"/>
        <p:cNvGrpSpPr/>
        <p:nvPr/>
      </p:nvGrpSpPr>
      <p:grpSpPr>
        <a:xfrm>
          <a:off x="0" y="0"/>
          <a:ext cx="0" cy="0"/>
          <a:chOff x="0" y="0"/>
          <a:chExt cx="0" cy="0"/>
        </a:xfrm>
      </p:grpSpPr>
      <p:grpSp>
        <p:nvGrpSpPr>
          <p:cNvPr id="1061" name="Google Shape;1061;p60"/>
          <p:cNvGrpSpPr/>
          <p:nvPr/>
        </p:nvGrpSpPr>
        <p:grpSpPr>
          <a:xfrm>
            <a:off x="358350" y="258050"/>
            <a:ext cx="8428950" cy="4627500"/>
            <a:chOff x="358350" y="258050"/>
            <a:chExt cx="8428950" cy="4627500"/>
          </a:xfrm>
        </p:grpSpPr>
        <p:sp>
          <p:nvSpPr>
            <p:cNvPr id="1062" name="Google Shape;1062;p6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0"/>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 name="Google Shape;1064;p60"/>
            <p:cNvGrpSpPr/>
            <p:nvPr/>
          </p:nvGrpSpPr>
          <p:grpSpPr>
            <a:xfrm rot="10800000" flipH="1">
              <a:off x="4159199" y="4657459"/>
              <a:ext cx="825589" cy="93999"/>
              <a:chOff x="5718423" y="809024"/>
              <a:chExt cx="830071" cy="94500"/>
            </a:xfrm>
          </p:grpSpPr>
          <p:sp>
            <p:nvSpPr>
              <p:cNvPr id="1065" name="Google Shape;1065;p60"/>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0"/>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0"/>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60"/>
            <p:cNvGrpSpPr/>
            <p:nvPr/>
          </p:nvGrpSpPr>
          <p:grpSpPr>
            <a:xfrm>
              <a:off x="720000" y="407061"/>
              <a:ext cx="7704000" cy="262500"/>
              <a:chOff x="433208" y="393425"/>
              <a:chExt cx="7704000" cy="262500"/>
            </a:xfrm>
          </p:grpSpPr>
          <p:sp>
            <p:nvSpPr>
              <p:cNvPr id="1070" name="Google Shape;1070;p6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60"/>
              <p:cNvGrpSpPr/>
              <p:nvPr/>
            </p:nvGrpSpPr>
            <p:grpSpPr>
              <a:xfrm rot="10800000" flipH="1">
                <a:off x="543498" y="483688"/>
                <a:ext cx="429322" cy="93999"/>
                <a:chOff x="5840230" y="744468"/>
                <a:chExt cx="431653" cy="94500"/>
              </a:xfrm>
            </p:grpSpPr>
            <p:sp>
              <p:nvSpPr>
                <p:cNvPr id="1072" name="Google Shape;1072;p6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5" name="Google Shape;1075;p60"/>
          <p:cNvGrpSpPr/>
          <p:nvPr/>
        </p:nvGrpSpPr>
        <p:grpSpPr>
          <a:xfrm>
            <a:off x="952499" y="1113600"/>
            <a:ext cx="7240638" cy="3108284"/>
            <a:chOff x="952499" y="1418400"/>
            <a:chExt cx="7240638" cy="3108284"/>
          </a:xfrm>
        </p:grpSpPr>
        <p:grpSp>
          <p:nvGrpSpPr>
            <p:cNvPr id="1076" name="Google Shape;1076;p60"/>
            <p:cNvGrpSpPr/>
            <p:nvPr/>
          </p:nvGrpSpPr>
          <p:grpSpPr>
            <a:xfrm>
              <a:off x="952499" y="1418400"/>
              <a:ext cx="2299225" cy="3108284"/>
              <a:chOff x="486919" y="1114962"/>
              <a:chExt cx="2619901" cy="3541800"/>
            </a:xfrm>
          </p:grpSpPr>
          <p:sp>
            <p:nvSpPr>
              <p:cNvPr id="1077" name="Google Shape;1077;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 name="Google Shape;1079;p60"/>
              <p:cNvGrpSpPr/>
              <p:nvPr/>
            </p:nvGrpSpPr>
            <p:grpSpPr>
              <a:xfrm rot="10800000" flipH="1">
                <a:off x="620929" y="1244995"/>
                <a:ext cx="429322" cy="93999"/>
                <a:chOff x="5578333" y="744468"/>
                <a:chExt cx="431653" cy="94500"/>
              </a:xfrm>
            </p:grpSpPr>
            <p:sp>
              <p:nvSpPr>
                <p:cNvPr id="1080" name="Google Shape;1080;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3" name="Google Shape;1083;p60"/>
            <p:cNvGrpSpPr/>
            <p:nvPr/>
          </p:nvGrpSpPr>
          <p:grpSpPr>
            <a:xfrm>
              <a:off x="3423211" y="1418400"/>
              <a:ext cx="2299225" cy="3108284"/>
              <a:chOff x="486919" y="1114962"/>
              <a:chExt cx="2619901" cy="3541800"/>
            </a:xfrm>
          </p:grpSpPr>
          <p:sp>
            <p:nvSpPr>
              <p:cNvPr id="1084" name="Google Shape;1084;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 name="Google Shape;1086;p60"/>
              <p:cNvGrpSpPr/>
              <p:nvPr/>
            </p:nvGrpSpPr>
            <p:grpSpPr>
              <a:xfrm rot="10800000" flipH="1">
                <a:off x="620929" y="1244995"/>
                <a:ext cx="429322" cy="93999"/>
                <a:chOff x="5578333" y="744468"/>
                <a:chExt cx="431653" cy="94500"/>
              </a:xfrm>
            </p:grpSpPr>
            <p:sp>
              <p:nvSpPr>
                <p:cNvPr id="1087" name="Google Shape;1087;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0" name="Google Shape;1090;p60"/>
            <p:cNvGrpSpPr/>
            <p:nvPr/>
          </p:nvGrpSpPr>
          <p:grpSpPr>
            <a:xfrm>
              <a:off x="5893911" y="1418400"/>
              <a:ext cx="2299225" cy="3108284"/>
              <a:chOff x="486919" y="1114962"/>
              <a:chExt cx="2619901" cy="3541800"/>
            </a:xfrm>
          </p:grpSpPr>
          <p:sp>
            <p:nvSpPr>
              <p:cNvPr id="1091" name="Google Shape;1091;p60"/>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60"/>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 name="Google Shape;1093;p60"/>
              <p:cNvGrpSpPr/>
              <p:nvPr/>
            </p:nvGrpSpPr>
            <p:grpSpPr>
              <a:xfrm rot="10800000" flipH="1">
                <a:off x="620929" y="1244995"/>
                <a:ext cx="429322" cy="93999"/>
                <a:chOff x="5578333" y="744468"/>
                <a:chExt cx="431653" cy="94500"/>
              </a:xfrm>
            </p:grpSpPr>
            <p:sp>
              <p:nvSpPr>
                <p:cNvPr id="1094" name="Google Shape;1094;p60"/>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0"/>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0"/>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1_2">
    <p:spTree>
      <p:nvGrpSpPr>
        <p:cNvPr id="1" name="Shape 1097"/>
        <p:cNvGrpSpPr/>
        <p:nvPr/>
      </p:nvGrpSpPr>
      <p:grpSpPr>
        <a:xfrm>
          <a:off x="0" y="0"/>
          <a:ext cx="0" cy="0"/>
          <a:chOff x="0" y="0"/>
          <a:chExt cx="0" cy="0"/>
        </a:xfrm>
      </p:grpSpPr>
      <p:grpSp>
        <p:nvGrpSpPr>
          <p:cNvPr id="1098" name="Google Shape;1098;p61"/>
          <p:cNvGrpSpPr/>
          <p:nvPr/>
        </p:nvGrpSpPr>
        <p:grpSpPr>
          <a:xfrm>
            <a:off x="358350" y="258050"/>
            <a:ext cx="8428950" cy="4627500"/>
            <a:chOff x="358350" y="258050"/>
            <a:chExt cx="8428950" cy="4627500"/>
          </a:xfrm>
        </p:grpSpPr>
        <p:sp>
          <p:nvSpPr>
            <p:cNvPr id="1099" name="Google Shape;1099;p61"/>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1"/>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 name="Google Shape;1101;p61"/>
            <p:cNvGrpSpPr/>
            <p:nvPr/>
          </p:nvGrpSpPr>
          <p:grpSpPr>
            <a:xfrm rot="10800000" flipH="1">
              <a:off x="4159199" y="4657459"/>
              <a:ext cx="825589" cy="93999"/>
              <a:chOff x="5718423" y="809024"/>
              <a:chExt cx="830071" cy="94500"/>
            </a:xfrm>
          </p:grpSpPr>
          <p:sp>
            <p:nvSpPr>
              <p:cNvPr id="1102" name="Google Shape;1102;p61"/>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1"/>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1"/>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1"/>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61"/>
            <p:cNvGrpSpPr/>
            <p:nvPr/>
          </p:nvGrpSpPr>
          <p:grpSpPr>
            <a:xfrm>
              <a:off x="720000" y="407061"/>
              <a:ext cx="7704000" cy="262500"/>
              <a:chOff x="433208" y="393425"/>
              <a:chExt cx="7704000" cy="262500"/>
            </a:xfrm>
          </p:grpSpPr>
          <p:sp>
            <p:nvSpPr>
              <p:cNvPr id="1107" name="Google Shape;1107;p6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 name="Google Shape;1108;p61"/>
              <p:cNvGrpSpPr/>
              <p:nvPr/>
            </p:nvGrpSpPr>
            <p:grpSpPr>
              <a:xfrm rot="10800000" flipH="1">
                <a:off x="543498" y="483688"/>
                <a:ext cx="429322" cy="93999"/>
                <a:chOff x="5840230" y="744468"/>
                <a:chExt cx="431653" cy="94500"/>
              </a:xfrm>
            </p:grpSpPr>
            <p:sp>
              <p:nvSpPr>
                <p:cNvPr id="1109" name="Google Shape;1109;p61"/>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1"/>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1"/>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12" name="Google Shape;1112;p61"/>
          <p:cNvGrpSpPr/>
          <p:nvPr/>
        </p:nvGrpSpPr>
        <p:grpSpPr>
          <a:xfrm>
            <a:off x="719282" y="1076152"/>
            <a:ext cx="6880555" cy="2625711"/>
            <a:chOff x="358361" y="258062"/>
            <a:chExt cx="8428954" cy="3216600"/>
          </a:xfrm>
        </p:grpSpPr>
        <p:sp>
          <p:nvSpPr>
            <p:cNvPr id="1113" name="Google Shape;1113;p61"/>
            <p:cNvSpPr/>
            <p:nvPr/>
          </p:nvSpPr>
          <p:spPr>
            <a:xfrm>
              <a:off x="358361"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1"/>
            <p:cNvSpPr/>
            <p:nvPr/>
          </p:nvSpPr>
          <p:spPr>
            <a:xfrm>
              <a:off x="360015" y="258062"/>
              <a:ext cx="8427300" cy="3216600"/>
            </a:xfrm>
            <a:prstGeom prst="roundRect">
              <a:avLst>
                <a:gd name="adj" fmla="val 5555"/>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 name="Google Shape;1115;p61"/>
            <p:cNvGrpSpPr/>
            <p:nvPr/>
          </p:nvGrpSpPr>
          <p:grpSpPr>
            <a:xfrm>
              <a:off x="720000" y="407061"/>
              <a:ext cx="7704000" cy="262500"/>
              <a:chOff x="433208" y="393425"/>
              <a:chExt cx="7704000" cy="262500"/>
            </a:xfrm>
          </p:grpSpPr>
          <p:sp>
            <p:nvSpPr>
              <p:cNvPr id="1116" name="Google Shape;1116;p6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 name="Google Shape;1117;p61"/>
              <p:cNvGrpSpPr/>
              <p:nvPr/>
            </p:nvGrpSpPr>
            <p:grpSpPr>
              <a:xfrm rot="10800000" flipH="1">
                <a:off x="543498" y="483688"/>
                <a:ext cx="429322" cy="93999"/>
                <a:chOff x="5840230" y="744468"/>
                <a:chExt cx="431653" cy="94500"/>
              </a:xfrm>
            </p:grpSpPr>
            <p:sp>
              <p:nvSpPr>
                <p:cNvPr id="1118" name="Google Shape;1118;p61"/>
                <p:cNvSpPr/>
                <p:nvPr/>
              </p:nvSpPr>
              <p:spPr>
                <a:xfrm>
                  <a:off x="5840230" y="744468"/>
                  <a:ext cx="94500" cy="94500"/>
                </a:xfrm>
                <a:prstGeom prst="ellipse">
                  <a:avLst/>
                </a:prstGeom>
                <a:solidFill>
                  <a:schemeClr val="accent2"/>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1"/>
                <p:cNvSpPr/>
                <p:nvPr/>
              </p:nvSpPr>
              <p:spPr>
                <a:xfrm>
                  <a:off x="6008807" y="744468"/>
                  <a:ext cx="94500" cy="94500"/>
                </a:xfrm>
                <a:prstGeom prst="ellipse">
                  <a:avLst/>
                </a:prstGeom>
                <a:solidFill>
                  <a:schemeClr val="accent4"/>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1"/>
                <p:cNvSpPr/>
                <p:nvPr/>
              </p:nvSpPr>
              <p:spPr>
                <a:xfrm>
                  <a:off x="6177384" y="744468"/>
                  <a:ext cx="94500" cy="94500"/>
                </a:xfrm>
                <a:prstGeom prst="ellipse">
                  <a:avLst/>
                </a:prstGeom>
                <a:solidFill>
                  <a:schemeClr val="lt1"/>
                </a:solidFill>
                <a:ln>
                  <a:noFill/>
                </a:ln>
                <a:effectLst>
                  <a:outerShdw blurRad="85725" dist="3810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21" name="Google Shape;1121;p61"/>
          <p:cNvGrpSpPr/>
          <p:nvPr/>
        </p:nvGrpSpPr>
        <p:grpSpPr>
          <a:xfrm>
            <a:off x="3521825" y="3242775"/>
            <a:ext cx="4695887" cy="1063125"/>
            <a:chOff x="486920" y="1114962"/>
            <a:chExt cx="5350828" cy="1211400"/>
          </a:xfrm>
        </p:grpSpPr>
        <p:sp>
          <p:nvSpPr>
            <p:cNvPr id="1122" name="Google Shape;1122;p61"/>
            <p:cNvSpPr/>
            <p:nvPr/>
          </p:nvSpPr>
          <p:spPr>
            <a:xfrm>
              <a:off x="486920" y="1114962"/>
              <a:ext cx="5350800" cy="1211400"/>
            </a:xfrm>
            <a:prstGeom prst="roundRect">
              <a:avLst>
                <a:gd name="adj" fmla="val 1492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1"/>
            <p:cNvSpPr/>
            <p:nvPr/>
          </p:nvSpPr>
          <p:spPr>
            <a:xfrm>
              <a:off x="486949" y="1114991"/>
              <a:ext cx="5350800" cy="355200"/>
            </a:xfrm>
            <a:prstGeom prst="round2SameRect">
              <a:avLst>
                <a:gd name="adj1" fmla="val 50000"/>
                <a:gd name="adj2" fmla="val 0"/>
              </a:avLst>
            </a:prstGeom>
            <a:solidFill>
              <a:schemeClr val="dk2"/>
            </a:solidFill>
            <a:ln w="9525" cap="flat" cmpd="sng">
              <a:solidFill>
                <a:schemeClr val="lt1"/>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 name="Google Shape;1124;p61"/>
            <p:cNvGrpSpPr/>
            <p:nvPr/>
          </p:nvGrpSpPr>
          <p:grpSpPr>
            <a:xfrm rot="10800000" flipH="1">
              <a:off x="620929" y="1244995"/>
              <a:ext cx="429322" cy="93999"/>
              <a:chOff x="5578333" y="744468"/>
              <a:chExt cx="431653" cy="94500"/>
            </a:xfrm>
          </p:grpSpPr>
          <p:sp>
            <p:nvSpPr>
              <p:cNvPr id="1125" name="Google Shape;1125;p61"/>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1"/>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1"/>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1128"/>
        <p:cNvGrpSpPr/>
        <p:nvPr/>
      </p:nvGrpSpPr>
      <p:grpSpPr>
        <a:xfrm>
          <a:off x="0" y="0"/>
          <a:ext cx="0" cy="0"/>
          <a:chOff x="0" y="0"/>
          <a:chExt cx="0" cy="0"/>
        </a:xfrm>
      </p:grpSpPr>
      <p:grpSp>
        <p:nvGrpSpPr>
          <p:cNvPr id="1129" name="Google Shape;1129;p62"/>
          <p:cNvGrpSpPr/>
          <p:nvPr/>
        </p:nvGrpSpPr>
        <p:grpSpPr>
          <a:xfrm>
            <a:off x="358350" y="258050"/>
            <a:ext cx="8428950" cy="4627500"/>
            <a:chOff x="358350" y="258050"/>
            <a:chExt cx="8428950" cy="4627500"/>
          </a:xfrm>
        </p:grpSpPr>
        <p:sp>
          <p:nvSpPr>
            <p:cNvPr id="1130" name="Google Shape;1130;p62"/>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2"/>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 name="Google Shape;1132;p62"/>
            <p:cNvGrpSpPr/>
            <p:nvPr/>
          </p:nvGrpSpPr>
          <p:grpSpPr>
            <a:xfrm rot="10800000" flipH="1">
              <a:off x="4159199" y="4657459"/>
              <a:ext cx="825589" cy="93999"/>
              <a:chOff x="5718423" y="809024"/>
              <a:chExt cx="830071" cy="94500"/>
            </a:xfrm>
          </p:grpSpPr>
          <p:sp>
            <p:nvSpPr>
              <p:cNvPr id="1133" name="Google Shape;1133;p62"/>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2"/>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2"/>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2"/>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62"/>
            <p:cNvGrpSpPr/>
            <p:nvPr/>
          </p:nvGrpSpPr>
          <p:grpSpPr>
            <a:xfrm>
              <a:off x="720000" y="407061"/>
              <a:ext cx="7704000" cy="262500"/>
              <a:chOff x="433208" y="393425"/>
              <a:chExt cx="7704000" cy="262500"/>
            </a:xfrm>
          </p:grpSpPr>
          <p:sp>
            <p:nvSpPr>
              <p:cNvPr id="1138" name="Google Shape;1138;p62"/>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 name="Google Shape;1139;p62"/>
              <p:cNvGrpSpPr/>
              <p:nvPr/>
            </p:nvGrpSpPr>
            <p:grpSpPr>
              <a:xfrm rot="10800000" flipH="1">
                <a:off x="543498" y="483688"/>
                <a:ext cx="429322" cy="93999"/>
                <a:chOff x="5840230" y="744468"/>
                <a:chExt cx="431653" cy="94500"/>
              </a:xfrm>
            </p:grpSpPr>
            <p:sp>
              <p:nvSpPr>
                <p:cNvPr id="1140" name="Google Shape;1140;p62"/>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2"/>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2"/>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43" name="Google Shape;1143;p62"/>
          <p:cNvGrpSpPr/>
          <p:nvPr/>
        </p:nvGrpSpPr>
        <p:grpSpPr>
          <a:xfrm>
            <a:off x="1773576" y="1120075"/>
            <a:ext cx="2299225" cy="3108284"/>
            <a:chOff x="486919" y="1114962"/>
            <a:chExt cx="2619901" cy="3541800"/>
          </a:xfrm>
        </p:grpSpPr>
        <p:sp>
          <p:nvSpPr>
            <p:cNvPr id="1144" name="Google Shape;1144;p62"/>
            <p:cNvSpPr/>
            <p:nvPr/>
          </p:nvSpPr>
          <p:spPr>
            <a:xfrm>
              <a:off x="486920"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2"/>
            <p:cNvSpPr/>
            <p:nvPr/>
          </p:nvSpPr>
          <p:spPr>
            <a:xfrm>
              <a:off x="48691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 name="Google Shape;1146;p62"/>
            <p:cNvGrpSpPr/>
            <p:nvPr/>
          </p:nvGrpSpPr>
          <p:grpSpPr>
            <a:xfrm rot="10800000" flipH="1">
              <a:off x="620929" y="1244995"/>
              <a:ext cx="429322" cy="93999"/>
              <a:chOff x="5578333" y="744468"/>
              <a:chExt cx="431653" cy="94500"/>
            </a:xfrm>
          </p:grpSpPr>
          <p:sp>
            <p:nvSpPr>
              <p:cNvPr id="1147" name="Google Shape;1147;p62"/>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2"/>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2"/>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0" name="Google Shape;1150;p62"/>
          <p:cNvGrpSpPr/>
          <p:nvPr/>
        </p:nvGrpSpPr>
        <p:grpSpPr>
          <a:xfrm>
            <a:off x="5083801" y="1120075"/>
            <a:ext cx="2299252" cy="3108284"/>
            <a:chOff x="91807" y="1114962"/>
            <a:chExt cx="2619932" cy="3541800"/>
          </a:xfrm>
        </p:grpSpPr>
        <p:sp>
          <p:nvSpPr>
            <p:cNvPr id="1151" name="Google Shape;1151;p62"/>
            <p:cNvSpPr/>
            <p:nvPr/>
          </p:nvSpPr>
          <p:spPr>
            <a:xfrm>
              <a:off x="91807" y="1114962"/>
              <a:ext cx="2619900" cy="35418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2"/>
            <p:cNvSpPr/>
            <p:nvPr/>
          </p:nvSpPr>
          <p:spPr>
            <a:xfrm>
              <a:off x="91839" y="1114991"/>
              <a:ext cx="2619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 name="Google Shape;1153;p62"/>
            <p:cNvGrpSpPr/>
            <p:nvPr/>
          </p:nvGrpSpPr>
          <p:grpSpPr>
            <a:xfrm rot="10800000" flipH="1">
              <a:off x="229496" y="1244995"/>
              <a:ext cx="429322" cy="93999"/>
              <a:chOff x="5184775" y="744468"/>
              <a:chExt cx="431653" cy="94500"/>
            </a:xfrm>
          </p:grpSpPr>
          <p:sp>
            <p:nvSpPr>
              <p:cNvPr id="1154" name="Google Shape;1154;p62"/>
              <p:cNvSpPr/>
              <p:nvPr/>
            </p:nvSpPr>
            <p:spPr>
              <a:xfrm>
                <a:off x="5184775"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2"/>
              <p:cNvSpPr/>
              <p:nvPr/>
            </p:nvSpPr>
            <p:spPr>
              <a:xfrm>
                <a:off x="5353352"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2"/>
              <p:cNvSpPr/>
              <p:nvPr/>
            </p:nvSpPr>
            <p:spPr>
              <a:xfrm>
                <a:off x="5521928"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1157"/>
        <p:cNvGrpSpPr/>
        <p:nvPr/>
      </p:nvGrpSpPr>
      <p:grpSpPr>
        <a:xfrm>
          <a:off x="0" y="0"/>
          <a:ext cx="0" cy="0"/>
          <a:chOff x="0" y="0"/>
          <a:chExt cx="0" cy="0"/>
        </a:xfrm>
      </p:grpSpPr>
      <p:grpSp>
        <p:nvGrpSpPr>
          <p:cNvPr id="1158" name="Google Shape;1158;p63"/>
          <p:cNvGrpSpPr/>
          <p:nvPr/>
        </p:nvGrpSpPr>
        <p:grpSpPr>
          <a:xfrm>
            <a:off x="358350" y="258050"/>
            <a:ext cx="8428950" cy="4627500"/>
            <a:chOff x="358350" y="258050"/>
            <a:chExt cx="8428950" cy="4627500"/>
          </a:xfrm>
        </p:grpSpPr>
        <p:sp>
          <p:nvSpPr>
            <p:cNvPr id="1159" name="Google Shape;1159;p6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3"/>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 name="Google Shape;1161;p63"/>
            <p:cNvGrpSpPr/>
            <p:nvPr/>
          </p:nvGrpSpPr>
          <p:grpSpPr>
            <a:xfrm rot="10800000" flipH="1">
              <a:off x="4159199" y="4657459"/>
              <a:ext cx="825589" cy="93999"/>
              <a:chOff x="5718423" y="809024"/>
              <a:chExt cx="830071" cy="94500"/>
            </a:xfrm>
          </p:grpSpPr>
          <p:sp>
            <p:nvSpPr>
              <p:cNvPr id="1162" name="Google Shape;1162;p63"/>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3"/>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3"/>
              <p:cNvSpPr/>
              <p:nvPr/>
            </p:nvSpPr>
            <p:spPr>
              <a:xfrm>
                <a:off x="620880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3"/>
              <p:cNvSpPr/>
              <p:nvPr/>
            </p:nvSpPr>
            <p:spPr>
              <a:xfrm>
                <a:off x="645399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 name="Google Shape;1166;p63"/>
            <p:cNvGrpSpPr/>
            <p:nvPr/>
          </p:nvGrpSpPr>
          <p:grpSpPr>
            <a:xfrm>
              <a:off x="720000" y="407061"/>
              <a:ext cx="7704000" cy="262500"/>
              <a:chOff x="433208" y="393425"/>
              <a:chExt cx="7704000" cy="262500"/>
            </a:xfrm>
          </p:grpSpPr>
          <p:sp>
            <p:nvSpPr>
              <p:cNvPr id="1167" name="Google Shape;1167;p6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63"/>
              <p:cNvGrpSpPr/>
              <p:nvPr/>
            </p:nvGrpSpPr>
            <p:grpSpPr>
              <a:xfrm rot="10800000" flipH="1">
                <a:off x="543498" y="483688"/>
                <a:ext cx="429322" cy="93999"/>
                <a:chOff x="5840230" y="744468"/>
                <a:chExt cx="431653" cy="94500"/>
              </a:xfrm>
            </p:grpSpPr>
            <p:sp>
              <p:nvSpPr>
                <p:cNvPr id="1169" name="Google Shape;1169;p6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72" name="Google Shape;1172;p63"/>
          <p:cNvGrpSpPr/>
          <p:nvPr/>
        </p:nvGrpSpPr>
        <p:grpSpPr>
          <a:xfrm>
            <a:off x="6830653" y="1437528"/>
            <a:ext cx="1591816" cy="1122977"/>
            <a:chOff x="486931" y="1114949"/>
            <a:chExt cx="2517900" cy="1776300"/>
          </a:xfrm>
        </p:grpSpPr>
        <p:sp>
          <p:nvSpPr>
            <p:cNvPr id="1173" name="Google Shape;1173;p63"/>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3"/>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 name="Google Shape;1175;p63"/>
            <p:cNvGrpSpPr/>
            <p:nvPr/>
          </p:nvGrpSpPr>
          <p:grpSpPr>
            <a:xfrm rot="10800000" flipH="1">
              <a:off x="620929" y="1244995"/>
              <a:ext cx="429322" cy="93999"/>
              <a:chOff x="5578333" y="744468"/>
              <a:chExt cx="431653" cy="94500"/>
            </a:xfrm>
          </p:grpSpPr>
          <p:sp>
            <p:nvSpPr>
              <p:cNvPr id="1176" name="Google Shape;1176;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9" name="Google Shape;1179;p63"/>
          <p:cNvGrpSpPr/>
          <p:nvPr/>
        </p:nvGrpSpPr>
        <p:grpSpPr>
          <a:xfrm>
            <a:off x="2497124" y="1208425"/>
            <a:ext cx="4166209" cy="2778904"/>
            <a:chOff x="486897" y="1114972"/>
            <a:chExt cx="5169635" cy="3448200"/>
          </a:xfrm>
        </p:grpSpPr>
        <p:sp>
          <p:nvSpPr>
            <p:cNvPr id="1180" name="Google Shape;1180;p63"/>
            <p:cNvSpPr/>
            <p:nvPr/>
          </p:nvSpPr>
          <p:spPr>
            <a:xfrm>
              <a:off x="486932" y="1114972"/>
              <a:ext cx="5169600" cy="3448200"/>
            </a:xfrm>
            <a:prstGeom prst="roundRect">
              <a:avLst>
                <a:gd name="adj" fmla="val 7978"/>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3"/>
            <p:cNvSpPr/>
            <p:nvPr/>
          </p:nvSpPr>
          <p:spPr>
            <a:xfrm>
              <a:off x="486897" y="1115004"/>
              <a:ext cx="51696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63"/>
            <p:cNvGrpSpPr/>
            <p:nvPr/>
          </p:nvGrpSpPr>
          <p:grpSpPr>
            <a:xfrm rot="10800000" flipH="1">
              <a:off x="620929" y="1244995"/>
              <a:ext cx="429322" cy="93999"/>
              <a:chOff x="5578333" y="744468"/>
              <a:chExt cx="431653" cy="94500"/>
            </a:xfrm>
          </p:grpSpPr>
          <p:sp>
            <p:nvSpPr>
              <p:cNvPr id="1183" name="Google Shape;1183;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6" name="Google Shape;1186;p63"/>
          <p:cNvGrpSpPr/>
          <p:nvPr/>
        </p:nvGrpSpPr>
        <p:grpSpPr>
          <a:xfrm>
            <a:off x="730778" y="1437528"/>
            <a:ext cx="1591816" cy="1122977"/>
            <a:chOff x="486931" y="1114949"/>
            <a:chExt cx="2517900" cy="1776300"/>
          </a:xfrm>
        </p:grpSpPr>
        <p:sp>
          <p:nvSpPr>
            <p:cNvPr id="1187" name="Google Shape;1187;p63"/>
            <p:cNvSpPr/>
            <p:nvPr/>
          </p:nvSpPr>
          <p:spPr>
            <a:xfrm>
              <a:off x="486931" y="1114949"/>
              <a:ext cx="25179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3"/>
            <p:cNvSpPr/>
            <p:nvPr/>
          </p:nvSpPr>
          <p:spPr>
            <a:xfrm>
              <a:off x="486931" y="1114988"/>
              <a:ext cx="25179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 name="Google Shape;1189;p63"/>
            <p:cNvGrpSpPr/>
            <p:nvPr/>
          </p:nvGrpSpPr>
          <p:grpSpPr>
            <a:xfrm rot="10800000" flipH="1">
              <a:off x="620929" y="1244995"/>
              <a:ext cx="429322" cy="93999"/>
              <a:chOff x="5578333" y="744468"/>
              <a:chExt cx="431653" cy="94500"/>
            </a:xfrm>
          </p:grpSpPr>
          <p:sp>
            <p:nvSpPr>
              <p:cNvPr id="1190" name="Google Shape;1190;p63"/>
              <p:cNvSpPr/>
              <p:nvPr/>
            </p:nvSpPr>
            <p:spPr>
              <a:xfrm>
                <a:off x="5578333"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3"/>
              <p:cNvSpPr/>
              <p:nvPr/>
            </p:nvSpPr>
            <p:spPr>
              <a:xfrm>
                <a:off x="5746910"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3"/>
              <p:cNvSpPr/>
              <p:nvPr/>
            </p:nvSpPr>
            <p:spPr>
              <a:xfrm>
                <a:off x="5915486"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grpSp>
        <p:nvGrpSpPr>
          <p:cNvPr id="39" name="Google Shape;39;p4"/>
          <p:cNvGrpSpPr/>
          <p:nvPr/>
        </p:nvGrpSpPr>
        <p:grpSpPr>
          <a:xfrm>
            <a:off x="358350" y="258050"/>
            <a:ext cx="8428950" cy="4627500"/>
            <a:chOff x="358350" y="258050"/>
            <a:chExt cx="8428950" cy="4627500"/>
          </a:xfrm>
        </p:grpSpPr>
        <p:sp>
          <p:nvSpPr>
            <p:cNvPr id="40" name="Google Shape;40;p4"/>
            <p:cNvSpPr/>
            <p:nvPr/>
          </p:nvSpPr>
          <p:spPr>
            <a:xfrm>
              <a:off x="358350" y="258050"/>
              <a:ext cx="8427300" cy="4627500"/>
            </a:xfrm>
            <a:prstGeom prst="roundRect">
              <a:avLst>
                <a:gd name="adj" fmla="val 5555"/>
              </a:avLst>
            </a:prstGeom>
            <a:solidFill>
              <a:srgbClr val="F9F8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4"/>
            <p:cNvGrpSpPr/>
            <p:nvPr/>
          </p:nvGrpSpPr>
          <p:grpSpPr>
            <a:xfrm rot="10800000" flipH="1">
              <a:off x="4159199" y="4657459"/>
              <a:ext cx="825589" cy="93999"/>
              <a:chOff x="5718423" y="809024"/>
              <a:chExt cx="830071" cy="94500"/>
            </a:xfrm>
          </p:grpSpPr>
          <p:sp>
            <p:nvSpPr>
              <p:cNvPr id="43" name="Google Shape;43;p4"/>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47;p4"/>
            <p:cNvGrpSpPr/>
            <p:nvPr/>
          </p:nvGrpSpPr>
          <p:grpSpPr>
            <a:xfrm>
              <a:off x="720000" y="407061"/>
              <a:ext cx="7704000" cy="262500"/>
              <a:chOff x="433208" y="393425"/>
              <a:chExt cx="7704000" cy="262500"/>
            </a:xfrm>
          </p:grpSpPr>
          <p:sp>
            <p:nvSpPr>
              <p:cNvPr id="48" name="Google Shape;48;p4"/>
              <p:cNvSpPr/>
              <p:nvPr/>
            </p:nvSpPr>
            <p:spPr>
              <a:xfrm>
                <a:off x="433208" y="393425"/>
                <a:ext cx="7704000" cy="262500"/>
              </a:xfrm>
              <a:prstGeom prst="roundRect">
                <a:avLst>
                  <a:gd name="adj" fmla="val 50000"/>
                </a:avLst>
              </a:prstGeom>
              <a:solidFill>
                <a:srgbClr val="C767E9"/>
              </a:solidFill>
              <a:ln w="9525" cap="flat" cmpd="sng">
                <a:solidFill>
                  <a:srgbClr val="D2D6FF"/>
                </a:solidFill>
                <a:prstDash val="solid"/>
                <a:round/>
                <a:headEnd type="none" w="sm" len="sm"/>
                <a:tailEnd type="none" w="sm" len="sm"/>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4"/>
              <p:cNvGrpSpPr/>
              <p:nvPr/>
            </p:nvGrpSpPr>
            <p:grpSpPr>
              <a:xfrm rot="10800000" flipH="1">
                <a:off x="543498" y="483688"/>
                <a:ext cx="429322" cy="93999"/>
                <a:chOff x="5840230" y="744468"/>
                <a:chExt cx="431653" cy="94500"/>
              </a:xfrm>
            </p:grpSpPr>
            <p:sp>
              <p:nvSpPr>
                <p:cNvPr id="50" name="Google Shape;50;p4"/>
                <p:cNvSpPr/>
                <p:nvPr/>
              </p:nvSpPr>
              <p:spPr>
                <a:xfrm>
                  <a:off x="5840230" y="744468"/>
                  <a:ext cx="94500" cy="94500"/>
                </a:xfrm>
                <a:prstGeom prst="ellipse">
                  <a:avLst/>
                </a:prstGeom>
                <a:solidFill>
                  <a:srgbClr val="E6FBA0"/>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6008807" y="744468"/>
                  <a:ext cx="94500" cy="94500"/>
                </a:xfrm>
                <a:prstGeom prst="ellipse">
                  <a:avLst/>
                </a:prstGeom>
                <a:solidFill>
                  <a:srgbClr val="942FD8"/>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6177384" y="744468"/>
                  <a:ext cx="94500" cy="94500"/>
                </a:xfrm>
                <a:prstGeom prst="ellipse">
                  <a:avLst/>
                </a:prstGeom>
                <a:solidFill>
                  <a:srgbClr val="F9F8FF"/>
                </a:solidFill>
                <a:ln>
                  <a:noFill/>
                </a:ln>
                <a:effectLst>
                  <a:outerShdw blurRad="57150" dist="19050" dir="5400000" algn="bl" rotWithShape="0">
                    <a:srgbClr val="781C68">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 name="Google Shape;53;p4"/>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4" name="Google Shape;54;p4"/>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
        <p:cNvGrpSpPr/>
        <p:nvPr/>
      </p:nvGrpSpPr>
      <p:grpSpPr>
        <a:xfrm>
          <a:off x="0" y="0"/>
          <a:ext cx="0" cy="0"/>
          <a:chOff x="0" y="0"/>
          <a:chExt cx="0" cy="0"/>
        </a:xfrm>
      </p:grpSpPr>
      <p:grpSp>
        <p:nvGrpSpPr>
          <p:cNvPr id="76" name="Google Shape;76;p6"/>
          <p:cNvGrpSpPr/>
          <p:nvPr/>
        </p:nvGrpSpPr>
        <p:grpSpPr>
          <a:xfrm>
            <a:off x="358350" y="258050"/>
            <a:ext cx="8428950" cy="4627500"/>
            <a:chOff x="358350" y="258050"/>
            <a:chExt cx="8428950" cy="4627500"/>
          </a:xfrm>
        </p:grpSpPr>
        <p:sp>
          <p:nvSpPr>
            <p:cNvPr id="77" name="Google Shape;77;p6"/>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6"/>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79;p6"/>
            <p:cNvGrpSpPr/>
            <p:nvPr/>
          </p:nvGrpSpPr>
          <p:grpSpPr>
            <a:xfrm rot="10800000" flipH="1">
              <a:off x="4159199" y="4657459"/>
              <a:ext cx="825589" cy="93999"/>
              <a:chOff x="5718423" y="809024"/>
              <a:chExt cx="830071" cy="94500"/>
            </a:xfrm>
          </p:grpSpPr>
          <p:sp>
            <p:nvSpPr>
              <p:cNvPr id="80" name="Google Shape;80;p6"/>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 name="Google Shape;84;p6"/>
            <p:cNvGrpSpPr/>
            <p:nvPr/>
          </p:nvGrpSpPr>
          <p:grpSpPr>
            <a:xfrm>
              <a:off x="720000" y="407061"/>
              <a:ext cx="7704000" cy="262500"/>
              <a:chOff x="433208" y="393425"/>
              <a:chExt cx="7704000" cy="262500"/>
            </a:xfrm>
          </p:grpSpPr>
          <p:sp>
            <p:nvSpPr>
              <p:cNvPr id="85" name="Google Shape;85;p6"/>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rot="10800000" flipH="1">
                <a:off x="543498" y="483688"/>
                <a:ext cx="93990" cy="93999"/>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 name="Google Shape;87;p6"/>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1"/>
        <p:cNvGrpSpPr/>
        <p:nvPr/>
      </p:nvGrpSpPr>
      <p:grpSpPr>
        <a:xfrm>
          <a:off x="0" y="0"/>
          <a:ext cx="0" cy="0"/>
          <a:chOff x="0" y="0"/>
          <a:chExt cx="0" cy="0"/>
        </a:xfrm>
      </p:grpSpPr>
      <p:grpSp>
        <p:nvGrpSpPr>
          <p:cNvPr id="122" name="Google Shape;122;p9"/>
          <p:cNvGrpSpPr/>
          <p:nvPr/>
        </p:nvGrpSpPr>
        <p:grpSpPr>
          <a:xfrm>
            <a:off x="358350" y="258050"/>
            <a:ext cx="8428950" cy="4627500"/>
            <a:chOff x="358350" y="258050"/>
            <a:chExt cx="8428950" cy="4627500"/>
          </a:xfrm>
        </p:grpSpPr>
        <p:sp>
          <p:nvSpPr>
            <p:cNvPr id="123" name="Google Shape;123;p9"/>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9"/>
            <p:cNvGrpSpPr/>
            <p:nvPr/>
          </p:nvGrpSpPr>
          <p:grpSpPr>
            <a:xfrm rot="10800000" flipH="1">
              <a:off x="4159199" y="4657459"/>
              <a:ext cx="825589" cy="93999"/>
              <a:chOff x="5718423" y="809024"/>
              <a:chExt cx="830071" cy="94500"/>
            </a:xfrm>
          </p:grpSpPr>
          <p:sp>
            <p:nvSpPr>
              <p:cNvPr id="126" name="Google Shape;126;p9"/>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9"/>
            <p:cNvGrpSpPr/>
            <p:nvPr/>
          </p:nvGrpSpPr>
          <p:grpSpPr>
            <a:xfrm>
              <a:off x="720000" y="407061"/>
              <a:ext cx="7704000" cy="262500"/>
              <a:chOff x="433208" y="393425"/>
              <a:chExt cx="7704000" cy="262500"/>
            </a:xfrm>
          </p:grpSpPr>
          <p:sp>
            <p:nvSpPr>
              <p:cNvPr id="131" name="Google Shape;131;p9"/>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9"/>
              <p:cNvGrpSpPr/>
              <p:nvPr/>
            </p:nvGrpSpPr>
            <p:grpSpPr>
              <a:xfrm rot="10800000" flipH="1">
                <a:off x="543498" y="483688"/>
                <a:ext cx="429322" cy="93999"/>
                <a:chOff x="5840230" y="744468"/>
                <a:chExt cx="431653" cy="94500"/>
              </a:xfrm>
            </p:grpSpPr>
            <p:sp>
              <p:nvSpPr>
                <p:cNvPr id="133" name="Google Shape;133;p9"/>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 name="Google Shape;136;p9"/>
          <p:cNvSpPr txBox="1">
            <a:spLocks noGrp="1"/>
          </p:cNvSpPr>
          <p:nvPr>
            <p:ph type="title"/>
          </p:nvPr>
        </p:nvSpPr>
        <p:spPr>
          <a:xfrm rot="625">
            <a:off x="720000" y="2140064"/>
            <a:ext cx="3297600" cy="1425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7" name="Google Shape;137;p9"/>
          <p:cNvSpPr txBox="1">
            <a:spLocks noGrp="1"/>
          </p:cNvSpPr>
          <p:nvPr>
            <p:ph type="subTitle" idx="1"/>
          </p:nvPr>
        </p:nvSpPr>
        <p:spPr>
          <a:xfrm>
            <a:off x="4712700" y="1444133"/>
            <a:ext cx="3458100" cy="224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1">
  <p:cSld name="MAIN_POINT_1">
    <p:spTree>
      <p:nvGrpSpPr>
        <p:cNvPr id="1" name="Shape 169"/>
        <p:cNvGrpSpPr/>
        <p:nvPr/>
      </p:nvGrpSpPr>
      <p:grpSpPr>
        <a:xfrm>
          <a:off x="0" y="0"/>
          <a:ext cx="0" cy="0"/>
          <a:chOff x="0" y="0"/>
          <a:chExt cx="0" cy="0"/>
        </a:xfrm>
      </p:grpSpPr>
      <p:sp>
        <p:nvSpPr>
          <p:cNvPr id="170" name="Google Shape;170;p14"/>
          <p:cNvSpPr/>
          <p:nvPr/>
        </p:nvSpPr>
        <p:spPr>
          <a:xfrm>
            <a:off x="822316" y="1320388"/>
            <a:ext cx="6879300" cy="31809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823663" y="1320388"/>
            <a:ext cx="6879300" cy="31809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 name="Google Shape;172;p14"/>
          <p:cNvGrpSpPr/>
          <p:nvPr/>
        </p:nvGrpSpPr>
        <p:grpSpPr>
          <a:xfrm>
            <a:off x="1034813" y="1442025"/>
            <a:ext cx="6457015" cy="214279"/>
            <a:chOff x="433216" y="393424"/>
            <a:chExt cx="7910100" cy="262500"/>
          </a:xfrm>
        </p:grpSpPr>
        <p:sp>
          <p:nvSpPr>
            <p:cNvPr id="173" name="Google Shape;173;p14"/>
            <p:cNvSpPr/>
            <p:nvPr/>
          </p:nvSpPr>
          <p:spPr>
            <a:xfrm>
              <a:off x="433216" y="393424"/>
              <a:ext cx="79101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4"/>
            <p:cNvGrpSpPr/>
            <p:nvPr/>
          </p:nvGrpSpPr>
          <p:grpSpPr>
            <a:xfrm rot="10800000" flipH="1">
              <a:off x="543498" y="483688"/>
              <a:ext cx="429322" cy="93999"/>
              <a:chOff x="5840230" y="744468"/>
              <a:chExt cx="431653" cy="94500"/>
            </a:xfrm>
          </p:grpSpPr>
          <p:sp>
            <p:nvSpPr>
              <p:cNvPr id="175" name="Google Shape;175;p14"/>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 name="Google Shape;178;p14"/>
          <p:cNvGrpSpPr/>
          <p:nvPr/>
        </p:nvGrpSpPr>
        <p:grpSpPr>
          <a:xfrm rot="10800000" flipH="1">
            <a:off x="3745690" y="4147259"/>
            <a:ext cx="825589" cy="93999"/>
            <a:chOff x="5718423" y="809024"/>
            <a:chExt cx="830071" cy="94500"/>
          </a:xfrm>
        </p:grpSpPr>
        <p:sp>
          <p:nvSpPr>
            <p:cNvPr id="179" name="Google Shape;179;p14"/>
            <p:cNvSpPr/>
            <p:nvPr/>
          </p:nvSpPr>
          <p:spPr>
            <a:xfrm>
              <a:off x="5718423"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5963614" y="809024"/>
              <a:ext cx="94500" cy="94500"/>
            </a:xfrm>
            <a:prstGeom prst="ellipse">
              <a:avLst/>
            </a:pr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4"/>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14"/>
          <p:cNvSpPr txBox="1">
            <a:spLocks noGrp="1"/>
          </p:cNvSpPr>
          <p:nvPr>
            <p:ph type="title"/>
          </p:nvPr>
        </p:nvSpPr>
        <p:spPr>
          <a:xfrm>
            <a:off x="1117524" y="2165575"/>
            <a:ext cx="3985500" cy="17376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276"/>
        <p:cNvGrpSpPr/>
        <p:nvPr/>
      </p:nvGrpSpPr>
      <p:grpSpPr>
        <a:xfrm>
          <a:off x="0" y="0"/>
          <a:ext cx="0" cy="0"/>
          <a:chOff x="0" y="0"/>
          <a:chExt cx="0" cy="0"/>
        </a:xfrm>
      </p:grpSpPr>
      <p:grpSp>
        <p:nvGrpSpPr>
          <p:cNvPr id="277" name="Google Shape;277;p20"/>
          <p:cNvGrpSpPr/>
          <p:nvPr/>
        </p:nvGrpSpPr>
        <p:grpSpPr>
          <a:xfrm>
            <a:off x="358350" y="258050"/>
            <a:ext cx="8428950" cy="4627500"/>
            <a:chOff x="358350" y="258050"/>
            <a:chExt cx="8428950" cy="4627500"/>
          </a:xfrm>
        </p:grpSpPr>
        <p:sp>
          <p:nvSpPr>
            <p:cNvPr id="278" name="Google Shape;278;p20"/>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20"/>
            <p:cNvGrpSpPr/>
            <p:nvPr/>
          </p:nvGrpSpPr>
          <p:grpSpPr>
            <a:xfrm rot="10800000" flipH="1">
              <a:off x="4159199" y="4657459"/>
              <a:ext cx="825589" cy="93999"/>
              <a:chOff x="5718423" y="809024"/>
              <a:chExt cx="830071" cy="94500"/>
            </a:xfrm>
          </p:grpSpPr>
          <p:sp>
            <p:nvSpPr>
              <p:cNvPr id="281" name="Google Shape;281;p20"/>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0"/>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0"/>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20"/>
            <p:cNvGrpSpPr/>
            <p:nvPr/>
          </p:nvGrpSpPr>
          <p:grpSpPr>
            <a:xfrm>
              <a:off x="720000" y="407061"/>
              <a:ext cx="7704000" cy="262500"/>
              <a:chOff x="433208" y="393425"/>
              <a:chExt cx="7704000" cy="262500"/>
            </a:xfrm>
          </p:grpSpPr>
          <p:sp>
            <p:nvSpPr>
              <p:cNvPr id="286" name="Google Shape;286;p20"/>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20"/>
              <p:cNvGrpSpPr/>
              <p:nvPr/>
            </p:nvGrpSpPr>
            <p:grpSpPr>
              <a:xfrm rot="10800000" flipH="1">
                <a:off x="543498" y="483688"/>
                <a:ext cx="429322" cy="93999"/>
                <a:chOff x="5840230" y="744468"/>
                <a:chExt cx="431653" cy="94500"/>
              </a:xfrm>
            </p:grpSpPr>
            <p:sp>
              <p:nvSpPr>
                <p:cNvPr id="288" name="Google Shape;288;p20"/>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0"/>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0"/>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1" name="Google Shape;291;p20"/>
          <p:cNvSpPr txBox="1">
            <a:spLocks noGrp="1"/>
          </p:cNvSpPr>
          <p:nvPr>
            <p:ph type="ctrTitle"/>
          </p:nvPr>
        </p:nvSpPr>
        <p:spPr>
          <a:xfrm>
            <a:off x="4884802" y="687900"/>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2" name="Google Shape;292;p20"/>
          <p:cNvSpPr txBox="1">
            <a:spLocks noGrp="1"/>
          </p:cNvSpPr>
          <p:nvPr>
            <p:ph type="subTitle" idx="1"/>
          </p:nvPr>
        </p:nvSpPr>
        <p:spPr>
          <a:xfrm>
            <a:off x="4884806" y="1054907"/>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3" name="Google Shape;293;p20"/>
          <p:cNvSpPr txBox="1">
            <a:spLocks noGrp="1"/>
          </p:cNvSpPr>
          <p:nvPr>
            <p:ph type="title" idx="2" hasCustomPrompt="1"/>
          </p:nvPr>
        </p:nvSpPr>
        <p:spPr>
          <a:xfrm>
            <a:off x="3900975" y="68590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294" name="Google Shape;294;p20"/>
          <p:cNvSpPr txBox="1">
            <a:spLocks noGrp="1"/>
          </p:cNvSpPr>
          <p:nvPr>
            <p:ph type="ctrTitle" idx="3"/>
          </p:nvPr>
        </p:nvSpPr>
        <p:spPr>
          <a:xfrm>
            <a:off x="4884822" y="1702321"/>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5" name="Google Shape;295;p20"/>
          <p:cNvSpPr txBox="1">
            <a:spLocks noGrp="1"/>
          </p:cNvSpPr>
          <p:nvPr>
            <p:ph type="subTitle" idx="4"/>
          </p:nvPr>
        </p:nvSpPr>
        <p:spPr>
          <a:xfrm>
            <a:off x="4884825" y="2072152"/>
            <a:ext cx="33867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6" name="Google Shape;296;p20"/>
          <p:cNvSpPr txBox="1">
            <a:spLocks noGrp="1"/>
          </p:cNvSpPr>
          <p:nvPr>
            <p:ph type="title" idx="5" hasCustomPrompt="1"/>
          </p:nvPr>
        </p:nvSpPr>
        <p:spPr>
          <a:xfrm>
            <a:off x="3900975" y="1703097"/>
            <a:ext cx="983700" cy="86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297" name="Google Shape;297;p20"/>
          <p:cNvSpPr txBox="1">
            <a:spLocks noGrp="1"/>
          </p:cNvSpPr>
          <p:nvPr>
            <p:ph type="ctrTitle" idx="6"/>
          </p:nvPr>
        </p:nvSpPr>
        <p:spPr>
          <a:xfrm>
            <a:off x="4884800" y="2716750"/>
            <a:ext cx="3489000" cy="367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298" name="Google Shape;298;p20"/>
          <p:cNvSpPr txBox="1">
            <a:spLocks noGrp="1"/>
          </p:cNvSpPr>
          <p:nvPr>
            <p:ph type="subTitle" idx="7"/>
          </p:nvPr>
        </p:nvSpPr>
        <p:spPr>
          <a:xfrm>
            <a:off x="4884806" y="3082546"/>
            <a:ext cx="3387000" cy="492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299" name="Google Shape;299;p20"/>
          <p:cNvSpPr txBox="1">
            <a:spLocks noGrp="1"/>
          </p:cNvSpPr>
          <p:nvPr>
            <p:ph type="title" idx="8" hasCustomPrompt="1"/>
          </p:nvPr>
        </p:nvSpPr>
        <p:spPr>
          <a:xfrm>
            <a:off x="3900975" y="2708167"/>
            <a:ext cx="983700" cy="867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300" name="Google Shape;300;p20"/>
          <p:cNvSpPr txBox="1">
            <a:spLocks noGrp="1"/>
          </p:cNvSpPr>
          <p:nvPr>
            <p:ph type="subTitle" idx="9"/>
          </p:nvPr>
        </p:nvSpPr>
        <p:spPr>
          <a:xfrm>
            <a:off x="4884804" y="4105722"/>
            <a:ext cx="3386700" cy="4929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Clr>
                <a:srgbClr val="434343"/>
              </a:buClr>
              <a:buSzPts val="1400"/>
              <a:buNone/>
              <a:defRPr>
                <a:solidFill>
                  <a:schemeClr val="dk1"/>
                </a:solidFill>
              </a:defRPr>
            </a:lvl1pPr>
            <a:lvl2pPr lvl="1" rtl="0">
              <a:lnSpc>
                <a:spcPct val="100000"/>
              </a:lnSpc>
              <a:spcBef>
                <a:spcPts val="0"/>
              </a:spcBef>
              <a:spcAft>
                <a:spcPts val="0"/>
              </a:spcAft>
              <a:buClr>
                <a:srgbClr val="434343"/>
              </a:buClr>
              <a:buSzPts val="1400"/>
              <a:buNone/>
              <a:defRPr>
                <a:solidFill>
                  <a:srgbClr val="434343"/>
                </a:solidFill>
              </a:defRPr>
            </a:lvl2pPr>
            <a:lvl3pPr lvl="2" rtl="0">
              <a:lnSpc>
                <a:spcPct val="100000"/>
              </a:lnSpc>
              <a:spcBef>
                <a:spcPts val="0"/>
              </a:spcBef>
              <a:spcAft>
                <a:spcPts val="0"/>
              </a:spcAft>
              <a:buClr>
                <a:srgbClr val="434343"/>
              </a:buClr>
              <a:buSzPts val="1400"/>
              <a:buNone/>
              <a:defRPr>
                <a:solidFill>
                  <a:srgbClr val="434343"/>
                </a:solidFill>
              </a:defRPr>
            </a:lvl3pPr>
            <a:lvl4pPr lvl="3" rtl="0">
              <a:lnSpc>
                <a:spcPct val="100000"/>
              </a:lnSpc>
              <a:spcBef>
                <a:spcPts val="0"/>
              </a:spcBef>
              <a:spcAft>
                <a:spcPts val="0"/>
              </a:spcAft>
              <a:buClr>
                <a:srgbClr val="434343"/>
              </a:buClr>
              <a:buSzPts val="1400"/>
              <a:buNone/>
              <a:defRPr>
                <a:solidFill>
                  <a:srgbClr val="434343"/>
                </a:solidFill>
              </a:defRPr>
            </a:lvl4pPr>
            <a:lvl5pPr lvl="4" rtl="0">
              <a:lnSpc>
                <a:spcPct val="100000"/>
              </a:lnSpc>
              <a:spcBef>
                <a:spcPts val="0"/>
              </a:spcBef>
              <a:spcAft>
                <a:spcPts val="0"/>
              </a:spcAft>
              <a:buClr>
                <a:srgbClr val="434343"/>
              </a:buClr>
              <a:buSzPts val="1400"/>
              <a:buNone/>
              <a:defRPr>
                <a:solidFill>
                  <a:srgbClr val="434343"/>
                </a:solidFill>
              </a:defRPr>
            </a:lvl5pPr>
            <a:lvl6pPr lvl="5" rtl="0">
              <a:lnSpc>
                <a:spcPct val="100000"/>
              </a:lnSpc>
              <a:spcBef>
                <a:spcPts val="0"/>
              </a:spcBef>
              <a:spcAft>
                <a:spcPts val="0"/>
              </a:spcAft>
              <a:buClr>
                <a:srgbClr val="434343"/>
              </a:buClr>
              <a:buSzPts val="1400"/>
              <a:buNone/>
              <a:defRPr>
                <a:solidFill>
                  <a:srgbClr val="434343"/>
                </a:solidFill>
              </a:defRPr>
            </a:lvl6pPr>
            <a:lvl7pPr lvl="6" rtl="0">
              <a:lnSpc>
                <a:spcPct val="100000"/>
              </a:lnSpc>
              <a:spcBef>
                <a:spcPts val="0"/>
              </a:spcBef>
              <a:spcAft>
                <a:spcPts val="0"/>
              </a:spcAft>
              <a:buClr>
                <a:srgbClr val="434343"/>
              </a:buClr>
              <a:buSzPts val="1400"/>
              <a:buNone/>
              <a:defRPr>
                <a:solidFill>
                  <a:srgbClr val="434343"/>
                </a:solidFill>
              </a:defRPr>
            </a:lvl7pPr>
            <a:lvl8pPr lvl="7" rtl="0">
              <a:lnSpc>
                <a:spcPct val="100000"/>
              </a:lnSpc>
              <a:spcBef>
                <a:spcPts val="0"/>
              </a:spcBef>
              <a:spcAft>
                <a:spcPts val="0"/>
              </a:spcAft>
              <a:buClr>
                <a:srgbClr val="434343"/>
              </a:buClr>
              <a:buSzPts val="1400"/>
              <a:buNone/>
              <a:defRPr>
                <a:solidFill>
                  <a:srgbClr val="434343"/>
                </a:solidFill>
              </a:defRPr>
            </a:lvl8pPr>
            <a:lvl9pPr lvl="8" rtl="0">
              <a:lnSpc>
                <a:spcPct val="100000"/>
              </a:lnSpc>
              <a:spcBef>
                <a:spcPts val="0"/>
              </a:spcBef>
              <a:spcAft>
                <a:spcPts val="0"/>
              </a:spcAft>
              <a:buClr>
                <a:srgbClr val="434343"/>
              </a:buClr>
              <a:buSzPts val="1400"/>
              <a:buNone/>
              <a:defRPr>
                <a:solidFill>
                  <a:srgbClr val="434343"/>
                </a:solidFill>
              </a:defRPr>
            </a:lvl9pPr>
          </a:lstStyle>
          <a:p>
            <a:endParaRPr/>
          </a:p>
        </p:txBody>
      </p:sp>
      <p:sp>
        <p:nvSpPr>
          <p:cNvPr id="301" name="Google Shape;301;p20"/>
          <p:cNvSpPr txBox="1">
            <a:spLocks noGrp="1"/>
          </p:cNvSpPr>
          <p:nvPr>
            <p:ph type="title" idx="13" hasCustomPrompt="1"/>
          </p:nvPr>
        </p:nvSpPr>
        <p:spPr>
          <a:xfrm>
            <a:off x="3900975" y="3731625"/>
            <a:ext cx="983400" cy="8670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3600"/>
              <a:buNone/>
              <a:defRPr/>
            </a:lvl1pPr>
            <a:lvl2pPr lvl="1"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2pPr>
            <a:lvl3pPr lvl="2"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3pPr>
            <a:lvl4pPr lvl="3"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4pPr>
            <a:lvl5pPr lvl="4"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5pPr>
            <a:lvl6pPr lvl="5"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6pPr>
            <a:lvl7pPr lvl="6"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7pPr>
            <a:lvl8pPr lvl="7"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8pPr>
            <a:lvl9pPr lvl="8" algn="r" rtl="0">
              <a:spcBef>
                <a:spcPts val="0"/>
              </a:spcBef>
              <a:spcAft>
                <a:spcPts val="0"/>
              </a:spcAft>
              <a:buSzPts val="3600"/>
              <a:buFont typeface="Fira Sans Extra Condensed"/>
              <a:buNone/>
              <a:defRPr sz="3600" b="0">
                <a:latin typeface="Fira Sans Extra Condensed"/>
                <a:ea typeface="Fira Sans Extra Condensed"/>
                <a:cs typeface="Fira Sans Extra Condensed"/>
                <a:sym typeface="Fira Sans Extra Condensed"/>
              </a:defRPr>
            </a:lvl9pPr>
          </a:lstStyle>
          <a:p>
            <a:r>
              <a:t>xx%</a:t>
            </a:r>
          </a:p>
        </p:txBody>
      </p:sp>
      <p:sp>
        <p:nvSpPr>
          <p:cNvPr id="302" name="Google Shape;302;p20"/>
          <p:cNvSpPr txBox="1">
            <a:spLocks noGrp="1"/>
          </p:cNvSpPr>
          <p:nvPr>
            <p:ph type="ctrTitle" idx="14"/>
          </p:nvPr>
        </p:nvSpPr>
        <p:spPr>
          <a:xfrm>
            <a:off x="4884800" y="3737199"/>
            <a:ext cx="3488700" cy="367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000"/>
              <a:buNone/>
              <a:defRPr sz="1800">
                <a:solidFill>
                  <a:schemeClr val="dk1"/>
                </a:solidFill>
              </a:defRPr>
            </a:lvl1pPr>
            <a:lvl2pPr lvl="1" rtl="0">
              <a:spcBef>
                <a:spcPts val="0"/>
              </a:spcBef>
              <a:spcAft>
                <a:spcPts val="0"/>
              </a:spcAft>
              <a:buSzPts val="2000"/>
              <a:buFont typeface="Denk One"/>
              <a:buNone/>
              <a:defRPr sz="2000">
                <a:latin typeface="Denk One"/>
                <a:ea typeface="Denk One"/>
                <a:cs typeface="Denk One"/>
                <a:sym typeface="Denk One"/>
              </a:defRPr>
            </a:lvl2pPr>
            <a:lvl3pPr lvl="2" rtl="0">
              <a:spcBef>
                <a:spcPts val="0"/>
              </a:spcBef>
              <a:spcAft>
                <a:spcPts val="0"/>
              </a:spcAft>
              <a:buSzPts val="2000"/>
              <a:buFont typeface="Denk One"/>
              <a:buNone/>
              <a:defRPr sz="2000">
                <a:latin typeface="Denk One"/>
                <a:ea typeface="Denk One"/>
                <a:cs typeface="Denk One"/>
                <a:sym typeface="Denk One"/>
              </a:defRPr>
            </a:lvl3pPr>
            <a:lvl4pPr lvl="3" rtl="0">
              <a:spcBef>
                <a:spcPts val="0"/>
              </a:spcBef>
              <a:spcAft>
                <a:spcPts val="0"/>
              </a:spcAft>
              <a:buSzPts val="2000"/>
              <a:buFont typeface="Denk One"/>
              <a:buNone/>
              <a:defRPr sz="2000">
                <a:latin typeface="Denk One"/>
                <a:ea typeface="Denk One"/>
                <a:cs typeface="Denk One"/>
                <a:sym typeface="Denk One"/>
              </a:defRPr>
            </a:lvl4pPr>
            <a:lvl5pPr lvl="4" rtl="0">
              <a:spcBef>
                <a:spcPts val="0"/>
              </a:spcBef>
              <a:spcAft>
                <a:spcPts val="0"/>
              </a:spcAft>
              <a:buSzPts val="2000"/>
              <a:buFont typeface="Denk One"/>
              <a:buNone/>
              <a:defRPr sz="2000">
                <a:latin typeface="Denk One"/>
                <a:ea typeface="Denk One"/>
                <a:cs typeface="Denk One"/>
                <a:sym typeface="Denk One"/>
              </a:defRPr>
            </a:lvl5pPr>
            <a:lvl6pPr lvl="5" rtl="0">
              <a:spcBef>
                <a:spcPts val="0"/>
              </a:spcBef>
              <a:spcAft>
                <a:spcPts val="0"/>
              </a:spcAft>
              <a:buSzPts val="2000"/>
              <a:buFont typeface="Denk One"/>
              <a:buNone/>
              <a:defRPr sz="2000">
                <a:latin typeface="Denk One"/>
                <a:ea typeface="Denk One"/>
                <a:cs typeface="Denk One"/>
                <a:sym typeface="Denk One"/>
              </a:defRPr>
            </a:lvl6pPr>
            <a:lvl7pPr lvl="6" rtl="0">
              <a:spcBef>
                <a:spcPts val="0"/>
              </a:spcBef>
              <a:spcAft>
                <a:spcPts val="0"/>
              </a:spcAft>
              <a:buSzPts val="2000"/>
              <a:buFont typeface="Denk One"/>
              <a:buNone/>
              <a:defRPr sz="2000">
                <a:latin typeface="Denk One"/>
                <a:ea typeface="Denk One"/>
                <a:cs typeface="Denk One"/>
                <a:sym typeface="Denk One"/>
              </a:defRPr>
            </a:lvl7pPr>
            <a:lvl8pPr lvl="7" rtl="0">
              <a:spcBef>
                <a:spcPts val="0"/>
              </a:spcBef>
              <a:spcAft>
                <a:spcPts val="0"/>
              </a:spcAft>
              <a:buSzPts val="2000"/>
              <a:buFont typeface="Denk One"/>
              <a:buNone/>
              <a:defRPr sz="2000">
                <a:latin typeface="Denk One"/>
                <a:ea typeface="Denk One"/>
                <a:cs typeface="Denk One"/>
                <a:sym typeface="Denk One"/>
              </a:defRPr>
            </a:lvl8pPr>
            <a:lvl9pPr lvl="8" rtl="0">
              <a:spcBef>
                <a:spcPts val="0"/>
              </a:spcBef>
              <a:spcAft>
                <a:spcPts val="0"/>
              </a:spcAft>
              <a:buSzPts val="2000"/>
              <a:buFont typeface="Denk One"/>
              <a:buNone/>
              <a:defRPr sz="2000">
                <a:latin typeface="Denk One"/>
                <a:ea typeface="Denk One"/>
                <a:cs typeface="Denk One"/>
                <a:sym typeface="Denk One"/>
              </a:defRPr>
            </a:lvl9pPr>
          </a:lstStyle>
          <a:p>
            <a:endParaRPr/>
          </a:p>
        </p:txBody>
      </p:sp>
      <p:sp>
        <p:nvSpPr>
          <p:cNvPr id="303" name="Google Shape;303;p20"/>
          <p:cNvSpPr txBox="1">
            <a:spLocks noGrp="1"/>
          </p:cNvSpPr>
          <p:nvPr>
            <p:ph type="title" idx="15"/>
          </p:nvPr>
        </p:nvSpPr>
        <p:spPr>
          <a:xfrm>
            <a:off x="822750" y="2035128"/>
            <a:ext cx="2835900" cy="1059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200">
                <a:solidFill>
                  <a:schemeClr val="dk1"/>
                </a:solidFill>
              </a:defRPr>
            </a:lvl1pPr>
            <a:lvl2pPr lvl="1" rtl="0">
              <a:spcBef>
                <a:spcPts val="0"/>
              </a:spcBef>
              <a:spcAft>
                <a:spcPts val="0"/>
              </a:spcAft>
              <a:buSzPts val="3600"/>
              <a:buFont typeface="Denk One"/>
              <a:buNone/>
              <a:defRPr sz="3600">
                <a:latin typeface="Denk One"/>
                <a:ea typeface="Denk One"/>
                <a:cs typeface="Denk One"/>
                <a:sym typeface="Denk One"/>
              </a:defRPr>
            </a:lvl2pPr>
            <a:lvl3pPr lvl="2" rtl="0">
              <a:spcBef>
                <a:spcPts val="0"/>
              </a:spcBef>
              <a:spcAft>
                <a:spcPts val="0"/>
              </a:spcAft>
              <a:buSzPts val="3600"/>
              <a:buFont typeface="Denk One"/>
              <a:buNone/>
              <a:defRPr sz="3600">
                <a:latin typeface="Denk One"/>
                <a:ea typeface="Denk One"/>
                <a:cs typeface="Denk One"/>
                <a:sym typeface="Denk One"/>
              </a:defRPr>
            </a:lvl3pPr>
            <a:lvl4pPr lvl="3" rtl="0">
              <a:spcBef>
                <a:spcPts val="0"/>
              </a:spcBef>
              <a:spcAft>
                <a:spcPts val="0"/>
              </a:spcAft>
              <a:buSzPts val="3600"/>
              <a:buFont typeface="Denk One"/>
              <a:buNone/>
              <a:defRPr sz="3600">
                <a:latin typeface="Denk One"/>
                <a:ea typeface="Denk One"/>
                <a:cs typeface="Denk One"/>
                <a:sym typeface="Denk One"/>
              </a:defRPr>
            </a:lvl4pPr>
            <a:lvl5pPr lvl="4" rtl="0">
              <a:spcBef>
                <a:spcPts val="0"/>
              </a:spcBef>
              <a:spcAft>
                <a:spcPts val="0"/>
              </a:spcAft>
              <a:buSzPts val="3600"/>
              <a:buFont typeface="Denk One"/>
              <a:buNone/>
              <a:defRPr sz="3600">
                <a:latin typeface="Denk One"/>
                <a:ea typeface="Denk One"/>
                <a:cs typeface="Denk One"/>
                <a:sym typeface="Denk One"/>
              </a:defRPr>
            </a:lvl5pPr>
            <a:lvl6pPr lvl="5" rtl="0">
              <a:spcBef>
                <a:spcPts val="0"/>
              </a:spcBef>
              <a:spcAft>
                <a:spcPts val="0"/>
              </a:spcAft>
              <a:buSzPts val="3600"/>
              <a:buFont typeface="Denk One"/>
              <a:buNone/>
              <a:defRPr sz="3600">
                <a:latin typeface="Denk One"/>
                <a:ea typeface="Denk One"/>
                <a:cs typeface="Denk One"/>
                <a:sym typeface="Denk One"/>
              </a:defRPr>
            </a:lvl6pPr>
            <a:lvl7pPr lvl="6" rtl="0">
              <a:spcBef>
                <a:spcPts val="0"/>
              </a:spcBef>
              <a:spcAft>
                <a:spcPts val="0"/>
              </a:spcAft>
              <a:buSzPts val="3600"/>
              <a:buFont typeface="Denk One"/>
              <a:buNone/>
              <a:defRPr sz="3600">
                <a:latin typeface="Denk One"/>
                <a:ea typeface="Denk One"/>
                <a:cs typeface="Denk One"/>
                <a:sym typeface="Denk One"/>
              </a:defRPr>
            </a:lvl7pPr>
            <a:lvl8pPr lvl="7" rtl="0">
              <a:spcBef>
                <a:spcPts val="0"/>
              </a:spcBef>
              <a:spcAft>
                <a:spcPts val="0"/>
              </a:spcAft>
              <a:buSzPts val="3600"/>
              <a:buFont typeface="Denk One"/>
              <a:buNone/>
              <a:defRPr sz="3600">
                <a:latin typeface="Denk One"/>
                <a:ea typeface="Denk One"/>
                <a:cs typeface="Denk One"/>
                <a:sym typeface="Denk One"/>
              </a:defRPr>
            </a:lvl8pPr>
            <a:lvl9pPr lvl="8" rtl="0">
              <a:spcBef>
                <a:spcPts val="0"/>
              </a:spcBef>
              <a:spcAft>
                <a:spcPts val="0"/>
              </a:spcAft>
              <a:buSzPts val="3600"/>
              <a:buFont typeface="Denk One"/>
              <a:buNone/>
              <a:defRPr sz="3600">
                <a:latin typeface="Denk One"/>
                <a:ea typeface="Denk One"/>
                <a:cs typeface="Denk One"/>
                <a:sym typeface="Denk 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304"/>
        <p:cNvGrpSpPr/>
        <p:nvPr/>
      </p:nvGrpSpPr>
      <p:grpSpPr>
        <a:xfrm>
          <a:off x="0" y="0"/>
          <a:ext cx="0" cy="0"/>
          <a:chOff x="0" y="0"/>
          <a:chExt cx="0" cy="0"/>
        </a:xfrm>
      </p:grpSpPr>
      <p:grpSp>
        <p:nvGrpSpPr>
          <p:cNvPr id="305" name="Google Shape;305;p21"/>
          <p:cNvGrpSpPr/>
          <p:nvPr/>
        </p:nvGrpSpPr>
        <p:grpSpPr>
          <a:xfrm>
            <a:off x="358350" y="702407"/>
            <a:ext cx="8428950" cy="3896700"/>
            <a:chOff x="358350" y="258050"/>
            <a:chExt cx="8428950" cy="3896700"/>
          </a:xfrm>
        </p:grpSpPr>
        <p:sp>
          <p:nvSpPr>
            <p:cNvPr id="306" name="Google Shape;306;p21"/>
            <p:cNvSpPr/>
            <p:nvPr/>
          </p:nvSpPr>
          <p:spPr>
            <a:xfrm>
              <a:off x="358350" y="258050"/>
              <a:ext cx="8427300" cy="38967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360000" y="258050"/>
              <a:ext cx="8427300" cy="38967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21"/>
            <p:cNvGrpSpPr/>
            <p:nvPr/>
          </p:nvGrpSpPr>
          <p:grpSpPr>
            <a:xfrm rot="10800000" flipH="1">
              <a:off x="4159199" y="3876195"/>
              <a:ext cx="825589" cy="93999"/>
              <a:chOff x="5718423" y="1594450"/>
              <a:chExt cx="830071" cy="94500"/>
            </a:xfrm>
          </p:grpSpPr>
          <p:sp>
            <p:nvSpPr>
              <p:cNvPr id="309" name="Google Shape;309;p21"/>
              <p:cNvSpPr/>
              <p:nvPr/>
            </p:nvSpPr>
            <p:spPr>
              <a:xfrm>
                <a:off x="5718423"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1"/>
              <p:cNvSpPr/>
              <p:nvPr/>
            </p:nvSpPr>
            <p:spPr>
              <a:xfrm>
                <a:off x="596361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1"/>
              <p:cNvSpPr/>
              <p:nvPr/>
            </p:nvSpPr>
            <p:spPr>
              <a:xfrm>
                <a:off x="620880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1"/>
              <p:cNvSpPr/>
              <p:nvPr/>
            </p:nvSpPr>
            <p:spPr>
              <a:xfrm>
                <a:off x="6453994" y="1594450"/>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21"/>
            <p:cNvGrpSpPr/>
            <p:nvPr/>
          </p:nvGrpSpPr>
          <p:grpSpPr>
            <a:xfrm>
              <a:off x="720000" y="407061"/>
              <a:ext cx="7704000" cy="262500"/>
              <a:chOff x="433208" y="393425"/>
              <a:chExt cx="7704000" cy="262500"/>
            </a:xfrm>
          </p:grpSpPr>
          <p:sp>
            <p:nvSpPr>
              <p:cNvPr id="314" name="Google Shape;314;p21"/>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21"/>
              <p:cNvGrpSpPr/>
              <p:nvPr/>
            </p:nvGrpSpPr>
            <p:grpSpPr>
              <a:xfrm rot="10800000" flipH="1">
                <a:off x="543498" y="483688"/>
                <a:ext cx="429322" cy="93999"/>
                <a:chOff x="5840230" y="744468"/>
                <a:chExt cx="431653" cy="94500"/>
              </a:xfrm>
            </p:grpSpPr>
            <p:sp>
              <p:nvSpPr>
                <p:cNvPr id="316" name="Google Shape;316;p21"/>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1"/>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1"/>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19" name="Google Shape;319;p21"/>
          <p:cNvSpPr txBox="1">
            <a:spLocks noGrp="1"/>
          </p:cNvSpPr>
          <p:nvPr>
            <p:ph type="title"/>
          </p:nvPr>
        </p:nvSpPr>
        <p:spPr>
          <a:xfrm>
            <a:off x="2866621" y="3590050"/>
            <a:ext cx="3414000" cy="294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8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20" name="Google Shape;320;p21"/>
          <p:cNvSpPr txBox="1">
            <a:spLocks noGrp="1"/>
          </p:cNvSpPr>
          <p:nvPr>
            <p:ph type="subTitle" idx="1"/>
          </p:nvPr>
        </p:nvSpPr>
        <p:spPr>
          <a:xfrm>
            <a:off x="1909325" y="1464950"/>
            <a:ext cx="5332200" cy="198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6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506"/>
        <p:cNvGrpSpPr/>
        <p:nvPr/>
      </p:nvGrpSpPr>
      <p:grpSpPr>
        <a:xfrm>
          <a:off x="0" y="0"/>
          <a:ext cx="0" cy="0"/>
          <a:chOff x="0" y="0"/>
          <a:chExt cx="0" cy="0"/>
        </a:xfrm>
      </p:grpSpPr>
      <p:grpSp>
        <p:nvGrpSpPr>
          <p:cNvPr id="507" name="Google Shape;507;p33"/>
          <p:cNvGrpSpPr/>
          <p:nvPr/>
        </p:nvGrpSpPr>
        <p:grpSpPr>
          <a:xfrm>
            <a:off x="358350" y="258050"/>
            <a:ext cx="8428950" cy="4627500"/>
            <a:chOff x="358350" y="258050"/>
            <a:chExt cx="8428950" cy="4627500"/>
          </a:xfrm>
        </p:grpSpPr>
        <p:sp>
          <p:nvSpPr>
            <p:cNvPr id="508" name="Google Shape;508;p33"/>
            <p:cNvSpPr/>
            <p:nvPr/>
          </p:nvSpPr>
          <p:spPr>
            <a:xfrm>
              <a:off x="358350" y="258050"/>
              <a:ext cx="8427300" cy="4627500"/>
            </a:xfrm>
            <a:prstGeom prst="roundRect">
              <a:avLst>
                <a:gd name="adj" fmla="val 555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360000" y="258050"/>
              <a:ext cx="8427300" cy="4627500"/>
            </a:xfrm>
            <a:prstGeom prst="roundRect">
              <a:avLst>
                <a:gd name="adj" fmla="val 5555"/>
              </a:avLst>
            </a:prstGeom>
            <a:gradFill>
              <a:gsLst>
                <a:gs pos="0">
                  <a:srgbClr val="F9F8FF"/>
                </a:gs>
                <a:gs pos="100000">
                  <a:srgbClr val="FA77E3">
                    <a:alpha val="62745"/>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33"/>
            <p:cNvGrpSpPr/>
            <p:nvPr/>
          </p:nvGrpSpPr>
          <p:grpSpPr>
            <a:xfrm rot="10800000" flipH="1">
              <a:off x="4159199" y="4657459"/>
              <a:ext cx="825589" cy="93999"/>
              <a:chOff x="5718423" y="809024"/>
              <a:chExt cx="830071" cy="94500"/>
            </a:xfrm>
          </p:grpSpPr>
          <p:sp>
            <p:nvSpPr>
              <p:cNvPr id="511" name="Google Shape;511;p33"/>
              <p:cNvSpPr/>
              <p:nvPr/>
            </p:nvSpPr>
            <p:spPr>
              <a:xfrm>
                <a:off x="5718423"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96361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620880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6453994" y="809024"/>
                <a:ext cx="94500" cy="94500"/>
              </a:xfrm>
              <a:prstGeom prst="ellipse">
                <a:avLst/>
              </a:prstGeom>
              <a:solidFill>
                <a:srgbClr val="E27B83">
                  <a:alpha val="4420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33"/>
            <p:cNvGrpSpPr/>
            <p:nvPr/>
          </p:nvGrpSpPr>
          <p:grpSpPr>
            <a:xfrm>
              <a:off x="720000" y="407061"/>
              <a:ext cx="7704000" cy="262500"/>
              <a:chOff x="433208" y="393425"/>
              <a:chExt cx="7704000" cy="262500"/>
            </a:xfrm>
          </p:grpSpPr>
          <p:sp>
            <p:nvSpPr>
              <p:cNvPr id="516" name="Google Shape;516;p33"/>
              <p:cNvSpPr/>
              <p:nvPr/>
            </p:nvSpPr>
            <p:spPr>
              <a:xfrm>
                <a:off x="433208" y="393425"/>
                <a:ext cx="7704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 name="Google Shape;517;p33"/>
              <p:cNvGrpSpPr/>
              <p:nvPr/>
            </p:nvGrpSpPr>
            <p:grpSpPr>
              <a:xfrm rot="10800000" flipH="1">
                <a:off x="543498" y="483688"/>
                <a:ext cx="429322" cy="93999"/>
                <a:chOff x="5840230" y="744468"/>
                <a:chExt cx="431653" cy="94500"/>
              </a:xfrm>
            </p:grpSpPr>
            <p:sp>
              <p:nvSpPr>
                <p:cNvPr id="518" name="Google Shape;518;p33"/>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1" name="Google Shape;521;p33"/>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lvl1pPr lvl="0" algn="ctr">
              <a:lnSpc>
                <a:spcPct val="115000"/>
              </a:lnSpc>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2" name="Google Shape;522;p33"/>
          <p:cNvSpPr txBox="1">
            <a:spLocks noGrp="1"/>
          </p:cNvSpPr>
          <p:nvPr>
            <p:ph type="title" idx="2"/>
          </p:nvPr>
        </p:nvSpPr>
        <p:spPr>
          <a:xfrm>
            <a:off x="906874" y="325260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3" name="Google Shape;523;p33"/>
          <p:cNvSpPr txBox="1">
            <a:spLocks noGrp="1"/>
          </p:cNvSpPr>
          <p:nvPr>
            <p:ph type="subTitle" idx="1"/>
          </p:nvPr>
        </p:nvSpPr>
        <p:spPr>
          <a:xfrm>
            <a:off x="90687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4" name="Google Shape;524;p33"/>
          <p:cNvSpPr txBox="1">
            <a:spLocks noGrp="1"/>
          </p:cNvSpPr>
          <p:nvPr>
            <p:ph type="title" idx="3"/>
          </p:nvPr>
        </p:nvSpPr>
        <p:spPr>
          <a:xfrm>
            <a:off x="3602688" y="3252593"/>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5" name="Google Shape;525;p33"/>
          <p:cNvSpPr txBox="1">
            <a:spLocks noGrp="1"/>
          </p:cNvSpPr>
          <p:nvPr>
            <p:ph type="subTitle" idx="4"/>
          </p:nvPr>
        </p:nvSpPr>
        <p:spPr>
          <a:xfrm>
            <a:off x="3602686" y="3620704"/>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6" name="Google Shape;526;p33"/>
          <p:cNvSpPr txBox="1">
            <a:spLocks noGrp="1"/>
          </p:cNvSpPr>
          <p:nvPr>
            <p:ph type="title" idx="5"/>
          </p:nvPr>
        </p:nvSpPr>
        <p:spPr>
          <a:xfrm>
            <a:off x="6295930" y="3252550"/>
            <a:ext cx="1948800" cy="22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solidFill>
                  <a:schemeClr val="lt1"/>
                </a:solidFill>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527" name="Google Shape;527;p33"/>
          <p:cNvSpPr txBox="1">
            <a:spLocks noGrp="1"/>
          </p:cNvSpPr>
          <p:nvPr>
            <p:ph type="subTitle" idx="6"/>
          </p:nvPr>
        </p:nvSpPr>
        <p:spPr>
          <a:xfrm>
            <a:off x="6295925" y="3620706"/>
            <a:ext cx="1948800" cy="94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flip="none" rotWithShape="1">
          <a:gsLst>
            <a:gs pos="41000">
              <a:srgbClr val="000000"/>
            </a:gs>
            <a:gs pos="96000">
              <a:schemeClr val="lt2">
                <a:lumMod val="88000"/>
              </a:schemeClr>
            </a:gs>
          </a:gsLst>
          <a:lin ang="5400012" scaled="0"/>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800"/>
              <a:buFont typeface="Orbitron"/>
              <a:buNone/>
              <a:defRPr sz="2800" b="1">
                <a:solidFill>
                  <a:schemeClr val="dk1"/>
                </a:solidFill>
                <a:latin typeface="Orbitron"/>
                <a:ea typeface="Orbitron"/>
                <a:cs typeface="Orbitron"/>
                <a:sym typeface="Orbitr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marL="914400" lvl="1"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marL="1371600" lvl="2"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marL="1828800" lvl="3"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marL="2286000" lvl="4"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marL="2743200" lvl="5"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marL="3200400" lvl="6"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marL="3657600" lvl="7"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marL="4114800" lvl="8" indent="-317500">
              <a:lnSpc>
                <a:spcPct val="100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5" r:id="rId4"/>
    <p:sldLayoutId id="2147483658" r:id="rId5"/>
    <p:sldLayoutId id="2147483660" r:id="rId6"/>
    <p:sldLayoutId id="2147483666" r:id="rId7"/>
    <p:sldLayoutId id="2147483667" r:id="rId8"/>
    <p:sldLayoutId id="2147483679" r:id="rId9"/>
    <p:sldLayoutId id="2147483684" r:id="rId10"/>
    <p:sldLayoutId id="2147483706" r:id="rId11"/>
    <p:sldLayoutId id="2147483707" r:id="rId12"/>
    <p:sldLayoutId id="2147483708" r:id="rId13"/>
    <p:sldLayoutId id="2147483709"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2"/>
        <p:cNvGrpSpPr/>
        <p:nvPr/>
      </p:nvGrpSpPr>
      <p:grpSpPr>
        <a:xfrm>
          <a:off x="0" y="0"/>
          <a:ext cx="0" cy="0"/>
          <a:chOff x="0" y="0"/>
          <a:chExt cx="0" cy="0"/>
        </a:xfrm>
      </p:grpSpPr>
      <p:sp>
        <p:nvSpPr>
          <p:cNvPr id="1203" name="Google Shape;1203;p67"/>
          <p:cNvSpPr txBox="1">
            <a:spLocks noGrp="1"/>
          </p:cNvSpPr>
          <p:nvPr>
            <p:ph type="ctrTitle"/>
          </p:nvPr>
        </p:nvSpPr>
        <p:spPr>
          <a:xfrm>
            <a:off x="720000" y="1185650"/>
            <a:ext cx="3852000" cy="236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t>CURRENT CRAZE:</a:t>
            </a:r>
            <a:br>
              <a:rPr lang="en" sz="2800" dirty="0"/>
            </a:br>
            <a:r>
              <a:rPr lang="en" sz="2800" dirty="0"/>
              <a:t>NEWS WEB APP</a:t>
            </a:r>
            <a:endParaRPr sz="2800" dirty="0"/>
          </a:p>
        </p:txBody>
      </p:sp>
      <p:sp>
        <p:nvSpPr>
          <p:cNvPr id="1204" name="Google Shape;1204;p67"/>
          <p:cNvSpPr/>
          <p:nvPr/>
        </p:nvSpPr>
        <p:spPr>
          <a:xfrm>
            <a:off x="720000" y="3778125"/>
            <a:ext cx="40191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5715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7"/>
          <p:cNvSpPr txBox="1">
            <a:spLocks noGrp="1"/>
          </p:cNvSpPr>
          <p:nvPr>
            <p:ph type="subTitle" idx="1"/>
          </p:nvPr>
        </p:nvSpPr>
        <p:spPr>
          <a:xfrm>
            <a:off x="790635" y="3761000"/>
            <a:ext cx="3909900" cy="41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Connecting you to the Current World</a:t>
            </a:r>
            <a:endParaRPr dirty="0"/>
          </a:p>
        </p:txBody>
      </p:sp>
      <p:grpSp>
        <p:nvGrpSpPr>
          <p:cNvPr id="1206" name="Google Shape;1206;p67"/>
          <p:cNvGrpSpPr/>
          <p:nvPr/>
        </p:nvGrpSpPr>
        <p:grpSpPr>
          <a:xfrm rot="10800000" flipH="1">
            <a:off x="830290" y="497323"/>
            <a:ext cx="429322" cy="93999"/>
            <a:chOff x="5840230" y="744468"/>
            <a:chExt cx="431653" cy="94500"/>
          </a:xfrm>
        </p:grpSpPr>
        <p:sp>
          <p:nvSpPr>
            <p:cNvPr id="1207" name="Google Shape;1207;p67"/>
            <p:cNvSpPr/>
            <p:nvPr/>
          </p:nvSpPr>
          <p:spPr>
            <a:xfrm>
              <a:off x="5840230" y="744468"/>
              <a:ext cx="94500" cy="94500"/>
            </a:xfrm>
            <a:prstGeom prst="ellipse">
              <a:avLst/>
            </a:pr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7"/>
            <p:cNvSpPr/>
            <p:nvPr/>
          </p:nvSpPr>
          <p:spPr>
            <a:xfrm>
              <a:off x="6008807" y="744468"/>
              <a:ext cx="94500" cy="94500"/>
            </a:xfrm>
            <a:prstGeom prst="ellipse">
              <a:avLst/>
            </a:pr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7"/>
            <p:cNvSpPr/>
            <p:nvPr/>
          </p:nvSpPr>
          <p:spPr>
            <a:xfrm>
              <a:off x="6177384" y="744468"/>
              <a:ext cx="94500" cy="94500"/>
            </a:xfrm>
            <a:prstGeom prst="ellipse">
              <a:avLst/>
            </a:pr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67"/>
          <p:cNvGrpSpPr/>
          <p:nvPr/>
        </p:nvGrpSpPr>
        <p:grpSpPr>
          <a:xfrm>
            <a:off x="4816755" y="1104475"/>
            <a:ext cx="3596049" cy="3208625"/>
            <a:chOff x="720000" y="1104475"/>
            <a:chExt cx="3596049" cy="3208625"/>
          </a:xfrm>
        </p:grpSpPr>
        <p:sp>
          <p:nvSpPr>
            <p:cNvPr id="1211" name="Google Shape;1211;p67"/>
            <p:cNvSpPr/>
            <p:nvPr/>
          </p:nvSpPr>
          <p:spPr>
            <a:xfrm>
              <a:off x="947812" y="1717313"/>
              <a:ext cx="3151960" cy="2106720"/>
            </a:xfrm>
            <a:custGeom>
              <a:avLst/>
              <a:gdLst/>
              <a:ahLst/>
              <a:cxnLst/>
              <a:rect l="l" t="t" r="r" b="b"/>
              <a:pathLst>
                <a:path w="147116" h="98330" extrusionOk="0">
                  <a:moveTo>
                    <a:pt x="1490" y="0"/>
                  </a:moveTo>
                  <a:cubicBezTo>
                    <a:pt x="669" y="0"/>
                    <a:pt x="0" y="638"/>
                    <a:pt x="0" y="1489"/>
                  </a:cubicBezTo>
                  <a:lnTo>
                    <a:pt x="0" y="2979"/>
                  </a:lnTo>
                  <a:lnTo>
                    <a:pt x="0" y="96932"/>
                  </a:lnTo>
                  <a:cubicBezTo>
                    <a:pt x="0" y="97722"/>
                    <a:pt x="639" y="98330"/>
                    <a:pt x="1399" y="98330"/>
                  </a:cubicBezTo>
                  <a:lnTo>
                    <a:pt x="145657" y="98330"/>
                  </a:lnTo>
                  <a:cubicBezTo>
                    <a:pt x="146447" y="98330"/>
                    <a:pt x="147055" y="97691"/>
                    <a:pt x="147055" y="96932"/>
                  </a:cubicBezTo>
                  <a:lnTo>
                    <a:pt x="147055" y="2979"/>
                  </a:lnTo>
                  <a:lnTo>
                    <a:pt x="147055" y="1489"/>
                  </a:lnTo>
                  <a:cubicBezTo>
                    <a:pt x="147116" y="638"/>
                    <a:pt x="146477" y="0"/>
                    <a:pt x="145626" y="0"/>
                  </a:cubicBezTo>
                  <a:close/>
                </a:path>
              </a:pathLst>
            </a:custGeom>
            <a:gradFill>
              <a:gsLst>
                <a:gs pos="0">
                  <a:srgbClr val="F9F8FF"/>
                </a:gs>
                <a:gs pos="100000">
                  <a:srgbClr val="66BEE9">
                    <a:alpha val="34509"/>
                  </a:srgbClr>
                </a:gs>
              </a:gsLst>
              <a:lin ang="5400012" scaled="0"/>
            </a:gradFill>
            <a:ln>
              <a:noFill/>
            </a:ln>
            <a:effectLst>
              <a:outerShdw blurRad="57150" dist="38100" dir="5460000" algn="bl" rotWithShape="0">
                <a:srgbClr val="781C68">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7"/>
            <p:cNvSpPr/>
            <p:nvPr/>
          </p:nvSpPr>
          <p:spPr>
            <a:xfrm>
              <a:off x="889194" y="1711443"/>
              <a:ext cx="3151318" cy="2043559"/>
            </a:xfrm>
            <a:custGeom>
              <a:avLst/>
              <a:gdLst/>
              <a:ahLst/>
              <a:cxnLst/>
              <a:rect l="l" t="t" r="r" b="b"/>
              <a:pathLst>
                <a:path w="147086" h="95382" extrusionOk="0">
                  <a:moveTo>
                    <a:pt x="1" y="1"/>
                  </a:moveTo>
                  <a:lnTo>
                    <a:pt x="1" y="93984"/>
                  </a:lnTo>
                  <a:cubicBezTo>
                    <a:pt x="1" y="94744"/>
                    <a:pt x="609" y="95382"/>
                    <a:pt x="1399" y="95382"/>
                  </a:cubicBezTo>
                  <a:lnTo>
                    <a:pt x="145627" y="95382"/>
                  </a:lnTo>
                  <a:cubicBezTo>
                    <a:pt x="146417" y="95382"/>
                    <a:pt x="147086" y="94774"/>
                    <a:pt x="147086" y="93984"/>
                  </a:cubicBezTo>
                  <a:lnTo>
                    <a:pt x="147086" y="1"/>
                  </a:lnTo>
                  <a:close/>
                </a:path>
              </a:pathLst>
            </a:custGeom>
            <a:solidFill>
              <a:srgbClr val="F9F8FF"/>
            </a:solidFill>
            <a:ln>
              <a:noFill/>
            </a:ln>
            <a:effectLst>
              <a:outerShdw blurRad="57150" dist="19050" dir="5460000" algn="bl" rotWithShape="0">
                <a:srgbClr val="781C68">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7"/>
            <p:cNvSpPr/>
            <p:nvPr/>
          </p:nvSpPr>
          <p:spPr>
            <a:xfrm>
              <a:off x="888551" y="1648282"/>
              <a:ext cx="3151960" cy="63182"/>
            </a:xfrm>
            <a:custGeom>
              <a:avLst/>
              <a:gdLst/>
              <a:ahLst/>
              <a:cxnLst/>
              <a:rect l="l" t="t" r="r" b="b"/>
              <a:pathLst>
                <a:path w="147116" h="2949" extrusionOk="0">
                  <a:moveTo>
                    <a:pt x="1459" y="0"/>
                  </a:moveTo>
                  <a:cubicBezTo>
                    <a:pt x="639" y="0"/>
                    <a:pt x="0" y="669"/>
                    <a:pt x="0" y="1490"/>
                  </a:cubicBezTo>
                  <a:lnTo>
                    <a:pt x="0" y="2949"/>
                  </a:lnTo>
                  <a:lnTo>
                    <a:pt x="147116" y="2949"/>
                  </a:lnTo>
                  <a:lnTo>
                    <a:pt x="147116" y="1490"/>
                  </a:lnTo>
                  <a:cubicBezTo>
                    <a:pt x="147116" y="638"/>
                    <a:pt x="146417" y="0"/>
                    <a:pt x="145626" y="0"/>
                  </a:cubicBezTo>
                  <a:close/>
                </a:path>
              </a:pathLst>
            </a:custGeom>
            <a:solidFill>
              <a:srgbClr val="F9F8FF"/>
            </a:solidFill>
            <a:ln>
              <a:noFill/>
            </a:ln>
            <a:effectLst>
              <a:outerShdw blurRad="57150" dist="19050" dir="5460000" algn="bl" rotWithShape="0">
                <a:srgbClr val="781C68">
                  <a:alpha val="15000"/>
                </a:srgb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7"/>
            <p:cNvSpPr/>
            <p:nvPr/>
          </p:nvSpPr>
          <p:spPr>
            <a:xfrm>
              <a:off x="929580" y="1674313"/>
              <a:ext cx="18254" cy="17611"/>
            </a:xfrm>
            <a:custGeom>
              <a:avLst/>
              <a:gdLst/>
              <a:ahLst/>
              <a:cxnLst/>
              <a:rect l="l" t="t" r="r" b="b"/>
              <a:pathLst>
                <a:path w="852" h="822" extrusionOk="0">
                  <a:moveTo>
                    <a:pt x="426" y="1"/>
                  </a:moveTo>
                  <a:cubicBezTo>
                    <a:pt x="183" y="1"/>
                    <a:pt x="0" y="183"/>
                    <a:pt x="0" y="427"/>
                  </a:cubicBezTo>
                  <a:cubicBezTo>
                    <a:pt x="0" y="639"/>
                    <a:pt x="183" y="822"/>
                    <a:pt x="426" y="822"/>
                  </a:cubicBezTo>
                  <a:cubicBezTo>
                    <a:pt x="669" y="822"/>
                    <a:pt x="851" y="639"/>
                    <a:pt x="851" y="427"/>
                  </a:cubicBezTo>
                  <a:cubicBezTo>
                    <a:pt x="851" y="183"/>
                    <a:pt x="669" y="1"/>
                    <a:pt x="426" y="1"/>
                  </a:cubicBezTo>
                  <a:close/>
                </a:path>
              </a:pathLst>
            </a:custGeom>
            <a:solidFill>
              <a:srgbClr val="8859F7"/>
            </a:solidFill>
            <a:ln>
              <a:noFill/>
            </a:ln>
            <a:effectLst>
              <a:outerShdw blurRad="57150" dist="19050" dir="5460000" algn="bl" rotWithShape="0">
                <a:srgbClr val="781C68">
                  <a:alpha val="15000"/>
                </a:srgb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7"/>
            <p:cNvSpPr/>
            <p:nvPr/>
          </p:nvSpPr>
          <p:spPr>
            <a:xfrm>
              <a:off x="974508" y="1674313"/>
              <a:ext cx="18254" cy="17611"/>
            </a:xfrm>
            <a:custGeom>
              <a:avLst/>
              <a:gdLst/>
              <a:ahLst/>
              <a:cxnLst/>
              <a:rect l="l" t="t" r="r" b="b"/>
              <a:pathLst>
                <a:path w="852" h="822" extrusionOk="0">
                  <a:moveTo>
                    <a:pt x="426" y="1"/>
                  </a:moveTo>
                  <a:cubicBezTo>
                    <a:pt x="183" y="1"/>
                    <a:pt x="1" y="183"/>
                    <a:pt x="1" y="427"/>
                  </a:cubicBezTo>
                  <a:cubicBezTo>
                    <a:pt x="1" y="639"/>
                    <a:pt x="183" y="822"/>
                    <a:pt x="426" y="822"/>
                  </a:cubicBezTo>
                  <a:cubicBezTo>
                    <a:pt x="639" y="822"/>
                    <a:pt x="852" y="639"/>
                    <a:pt x="852" y="427"/>
                  </a:cubicBezTo>
                  <a:cubicBezTo>
                    <a:pt x="852" y="183"/>
                    <a:pt x="639" y="1"/>
                    <a:pt x="426" y="1"/>
                  </a:cubicBezTo>
                  <a:close/>
                </a:path>
              </a:pathLst>
            </a:custGeom>
            <a:solidFill>
              <a:srgbClr val="8859F7"/>
            </a:solidFill>
            <a:ln>
              <a:noFill/>
            </a:ln>
            <a:effectLst>
              <a:outerShdw blurRad="57150" dist="19050" dir="5460000" algn="bl" rotWithShape="0">
                <a:srgbClr val="781C68">
                  <a:alpha val="15000"/>
                </a:srgb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7"/>
            <p:cNvSpPr/>
            <p:nvPr/>
          </p:nvSpPr>
          <p:spPr>
            <a:xfrm>
              <a:off x="1019436" y="1674313"/>
              <a:ext cx="17611" cy="17611"/>
            </a:xfrm>
            <a:custGeom>
              <a:avLst/>
              <a:gdLst/>
              <a:ahLst/>
              <a:cxnLst/>
              <a:rect l="l" t="t" r="r" b="b"/>
              <a:pathLst>
                <a:path w="822" h="822" extrusionOk="0">
                  <a:moveTo>
                    <a:pt x="427" y="1"/>
                  </a:moveTo>
                  <a:cubicBezTo>
                    <a:pt x="183" y="1"/>
                    <a:pt x="1" y="183"/>
                    <a:pt x="1" y="427"/>
                  </a:cubicBezTo>
                  <a:cubicBezTo>
                    <a:pt x="1" y="639"/>
                    <a:pt x="183" y="822"/>
                    <a:pt x="427" y="822"/>
                  </a:cubicBezTo>
                  <a:cubicBezTo>
                    <a:pt x="639" y="822"/>
                    <a:pt x="822" y="639"/>
                    <a:pt x="822" y="427"/>
                  </a:cubicBezTo>
                  <a:cubicBezTo>
                    <a:pt x="822" y="183"/>
                    <a:pt x="639" y="1"/>
                    <a:pt x="427" y="1"/>
                  </a:cubicBezTo>
                  <a:close/>
                </a:path>
              </a:pathLst>
            </a:custGeom>
            <a:solidFill>
              <a:srgbClr val="8859F7"/>
            </a:solidFill>
            <a:ln>
              <a:noFill/>
            </a:ln>
            <a:effectLst>
              <a:outerShdw blurRad="57150" dist="19050" dir="5460000" algn="bl" rotWithShape="0">
                <a:srgbClr val="781C68">
                  <a:alpha val="15000"/>
                </a:srgb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7"/>
            <p:cNvSpPr/>
            <p:nvPr/>
          </p:nvSpPr>
          <p:spPr>
            <a:xfrm>
              <a:off x="956950" y="1787625"/>
              <a:ext cx="3014540" cy="1892492"/>
            </a:xfrm>
            <a:custGeom>
              <a:avLst/>
              <a:gdLst/>
              <a:ahLst/>
              <a:cxnLst/>
              <a:rect l="l" t="t" r="r" b="b"/>
              <a:pathLst>
                <a:path w="140702" h="88331" extrusionOk="0">
                  <a:moveTo>
                    <a:pt x="0" y="1"/>
                  </a:moveTo>
                  <a:lnTo>
                    <a:pt x="0" y="88330"/>
                  </a:lnTo>
                  <a:lnTo>
                    <a:pt x="140702" y="88330"/>
                  </a:lnTo>
                  <a:lnTo>
                    <a:pt x="140702" y="1"/>
                  </a:lnTo>
                  <a:close/>
                </a:path>
              </a:pathLst>
            </a:custGeom>
            <a:gradFill>
              <a:gsLst>
                <a:gs pos="0">
                  <a:srgbClr val="F9F8FF"/>
                </a:gs>
                <a:gs pos="100000">
                  <a:srgbClr val="FA77E3">
                    <a:alpha val="62745"/>
                  </a:srgbClr>
                </a:gs>
              </a:gsLst>
              <a:lin ang="5400700" scaled="0"/>
            </a:gradFill>
            <a:ln>
              <a:noFill/>
            </a:ln>
            <a:effectLst>
              <a:outerShdw blurRad="57150" dist="19050" dir="5460000" algn="bl" rotWithShape="0">
                <a:srgbClr val="781C68">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 name="Google Shape;1218;p67"/>
            <p:cNvGrpSpPr/>
            <p:nvPr/>
          </p:nvGrpSpPr>
          <p:grpSpPr>
            <a:xfrm>
              <a:off x="2317875" y="3150775"/>
              <a:ext cx="707500" cy="356921"/>
              <a:chOff x="2317875" y="3150775"/>
              <a:chExt cx="707500" cy="356921"/>
            </a:xfrm>
          </p:grpSpPr>
          <p:sp>
            <p:nvSpPr>
              <p:cNvPr id="1219" name="Google Shape;1219;p67"/>
              <p:cNvSpPr/>
              <p:nvPr/>
            </p:nvSpPr>
            <p:spPr>
              <a:xfrm>
                <a:off x="231787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rgbClr val="F9F8FF"/>
                  </a:gs>
                  <a:gs pos="100000">
                    <a:srgbClr val="F9F8FF">
                      <a:alpha val="86666"/>
                    </a:srgbClr>
                  </a:gs>
                </a:gsLst>
                <a:lin ang="5400700" scaled="0"/>
              </a:gradFill>
              <a:ln>
                <a:noFill/>
              </a:ln>
              <a:effectLst>
                <a:outerShdw blurRad="57150" dist="28575" dir="5400000" algn="bl" rotWithShape="0">
                  <a:srgbClr val="781C68">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67"/>
              <p:cNvGrpSpPr/>
              <p:nvPr/>
            </p:nvGrpSpPr>
            <p:grpSpPr>
              <a:xfrm>
                <a:off x="2415693" y="3236562"/>
                <a:ext cx="471900" cy="95000"/>
                <a:chOff x="5088750" y="3020450"/>
                <a:chExt cx="471900" cy="95000"/>
              </a:xfrm>
            </p:grpSpPr>
            <p:sp>
              <p:nvSpPr>
                <p:cNvPr id="1221" name="Google Shape;1221;p67"/>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rgbClr val="F9F8FF"/>
                </a:solidFill>
                <a:ln>
                  <a:noFill/>
                </a:ln>
                <a:effectLst>
                  <a:outerShdw blurRad="85725" dist="19050" dir="5400000" algn="bl" rotWithShape="0">
                    <a:srgbClr val="781C68">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7"/>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rgbClr val="F9F8FF"/>
                </a:solidFill>
                <a:ln>
                  <a:noFill/>
                </a:ln>
                <a:effectLst>
                  <a:outerShdw blurRad="85725" dist="19050" dir="5400000" algn="bl" rotWithShape="0">
                    <a:srgbClr val="781C68">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7"/>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rgbClr val="F9F8FF"/>
                </a:solidFill>
                <a:ln>
                  <a:noFill/>
                </a:ln>
                <a:effectLst>
                  <a:outerShdw blurRad="85725" dist="19050" dir="5400000" algn="bl" rotWithShape="0">
                    <a:srgbClr val="781C68">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7"/>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rgbClr val="F9F8FF"/>
                </a:solidFill>
                <a:ln>
                  <a:noFill/>
                </a:ln>
                <a:effectLst>
                  <a:outerShdw blurRad="85725" dist="19050" dir="5400000" algn="bl" rotWithShape="0">
                    <a:srgbClr val="781C68">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5" name="Google Shape;1225;p67"/>
            <p:cNvGrpSpPr/>
            <p:nvPr/>
          </p:nvGrpSpPr>
          <p:grpSpPr>
            <a:xfrm>
              <a:off x="3102825" y="3150775"/>
              <a:ext cx="707500" cy="356921"/>
              <a:chOff x="3102825" y="3150775"/>
              <a:chExt cx="707500" cy="356921"/>
            </a:xfrm>
          </p:grpSpPr>
          <p:sp>
            <p:nvSpPr>
              <p:cNvPr id="1226" name="Google Shape;1226;p67"/>
              <p:cNvSpPr/>
              <p:nvPr/>
            </p:nvSpPr>
            <p:spPr>
              <a:xfrm>
                <a:off x="3102825" y="3150775"/>
                <a:ext cx="707500" cy="356921"/>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rgbClr val="F9F8FF"/>
                  </a:gs>
                  <a:gs pos="100000">
                    <a:srgbClr val="F9F8FF">
                      <a:alpha val="86666"/>
                    </a:srgbClr>
                  </a:gs>
                </a:gsLst>
                <a:lin ang="5400700" scaled="0"/>
              </a:gradFill>
              <a:ln>
                <a:noFill/>
              </a:ln>
              <a:effectLst>
                <a:outerShdw blurRad="57150" dist="28575" dir="5400000" algn="bl" rotWithShape="0">
                  <a:srgbClr val="781C68">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7"/>
              <p:cNvSpPr/>
              <p:nvPr/>
            </p:nvSpPr>
            <p:spPr>
              <a:xfrm>
                <a:off x="3176913" y="3409013"/>
                <a:ext cx="266750" cy="40300"/>
              </a:xfrm>
              <a:custGeom>
                <a:avLst/>
                <a:gdLst/>
                <a:ahLst/>
                <a:cxnLst/>
                <a:rect l="l" t="t" r="r" b="b"/>
                <a:pathLst>
                  <a:path w="10670" h="1612" extrusionOk="0">
                    <a:moveTo>
                      <a:pt x="791" y="1"/>
                    </a:moveTo>
                    <a:cubicBezTo>
                      <a:pt x="335" y="1"/>
                      <a:pt x="1" y="396"/>
                      <a:pt x="1" y="822"/>
                    </a:cubicBezTo>
                    <a:cubicBezTo>
                      <a:pt x="1" y="1278"/>
                      <a:pt x="366" y="1612"/>
                      <a:pt x="791" y="1612"/>
                    </a:cubicBezTo>
                    <a:lnTo>
                      <a:pt x="9880" y="1612"/>
                    </a:lnTo>
                    <a:cubicBezTo>
                      <a:pt x="10305" y="1612"/>
                      <a:pt x="10670" y="1247"/>
                      <a:pt x="10670" y="822"/>
                    </a:cubicBezTo>
                    <a:cubicBezTo>
                      <a:pt x="10670" y="366"/>
                      <a:pt x="10305" y="1"/>
                      <a:pt x="9880" y="1"/>
                    </a:cubicBezTo>
                    <a:close/>
                  </a:path>
                </a:pathLst>
              </a:custGeom>
              <a:solidFill>
                <a:srgbClr val="F9F8FF"/>
              </a:solidFill>
              <a:ln>
                <a:noFill/>
              </a:ln>
              <a:effectLst>
                <a:outerShdw blurRad="57150" dist="19050" dir="5400000" algn="bl" rotWithShape="0">
                  <a:srgbClr val="781C68">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7"/>
              <p:cNvSpPr/>
              <p:nvPr/>
            </p:nvSpPr>
            <p:spPr>
              <a:xfrm>
                <a:off x="3176163" y="3209163"/>
                <a:ext cx="560825" cy="39550"/>
              </a:xfrm>
              <a:custGeom>
                <a:avLst/>
                <a:gdLst/>
                <a:ahLst/>
                <a:cxnLst/>
                <a:rect l="l" t="t" r="r" b="b"/>
                <a:pathLst>
                  <a:path w="22433" h="1582" extrusionOk="0">
                    <a:moveTo>
                      <a:pt x="791" y="1"/>
                    </a:moveTo>
                    <a:cubicBezTo>
                      <a:pt x="335" y="1"/>
                      <a:pt x="1" y="366"/>
                      <a:pt x="1" y="791"/>
                    </a:cubicBezTo>
                    <a:cubicBezTo>
                      <a:pt x="1" y="1247"/>
                      <a:pt x="365" y="1581"/>
                      <a:pt x="791" y="1581"/>
                    </a:cubicBezTo>
                    <a:lnTo>
                      <a:pt x="21642" y="1581"/>
                    </a:lnTo>
                    <a:cubicBezTo>
                      <a:pt x="22098" y="1581"/>
                      <a:pt x="22433" y="1247"/>
                      <a:pt x="22433" y="791"/>
                    </a:cubicBezTo>
                    <a:cubicBezTo>
                      <a:pt x="22433" y="335"/>
                      <a:pt x="22068" y="1"/>
                      <a:pt x="21642" y="1"/>
                    </a:cubicBezTo>
                    <a:close/>
                  </a:path>
                </a:pathLst>
              </a:custGeom>
              <a:solidFill>
                <a:srgbClr val="F9F8FF"/>
              </a:solidFill>
              <a:ln>
                <a:noFill/>
              </a:ln>
              <a:effectLst>
                <a:outerShdw blurRad="57150" dist="19050" dir="5400000" algn="bl" rotWithShape="0">
                  <a:srgbClr val="781C68">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7"/>
              <p:cNvSpPr/>
              <p:nvPr/>
            </p:nvSpPr>
            <p:spPr>
              <a:xfrm>
                <a:off x="3176163" y="3308713"/>
                <a:ext cx="560825" cy="40300"/>
              </a:xfrm>
              <a:custGeom>
                <a:avLst/>
                <a:gdLst/>
                <a:ahLst/>
                <a:cxnLst/>
                <a:rect l="l" t="t" r="r" b="b"/>
                <a:pathLst>
                  <a:path w="22433" h="1612" extrusionOk="0">
                    <a:moveTo>
                      <a:pt x="791" y="1"/>
                    </a:moveTo>
                    <a:cubicBezTo>
                      <a:pt x="335" y="1"/>
                      <a:pt x="1" y="365"/>
                      <a:pt x="1" y="791"/>
                    </a:cubicBezTo>
                    <a:cubicBezTo>
                      <a:pt x="1" y="1247"/>
                      <a:pt x="365" y="1612"/>
                      <a:pt x="791" y="1612"/>
                    </a:cubicBezTo>
                    <a:lnTo>
                      <a:pt x="21642" y="1612"/>
                    </a:lnTo>
                    <a:cubicBezTo>
                      <a:pt x="22098" y="1612"/>
                      <a:pt x="22433" y="1247"/>
                      <a:pt x="22433" y="791"/>
                    </a:cubicBezTo>
                    <a:cubicBezTo>
                      <a:pt x="22433" y="335"/>
                      <a:pt x="22068" y="1"/>
                      <a:pt x="21642" y="1"/>
                    </a:cubicBezTo>
                    <a:close/>
                  </a:path>
                </a:pathLst>
              </a:custGeom>
              <a:solidFill>
                <a:srgbClr val="F9F8FF"/>
              </a:solidFill>
              <a:ln>
                <a:noFill/>
              </a:ln>
              <a:effectLst>
                <a:outerShdw blurRad="57150" dist="19050" dir="5400000" algn="bl" rotWithShape="0">
                  <a:srgbClr val="781C68">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67"/>
            <p:cNvGrpSpPr/>
            <p:nvPr/>
          </p:nvGrpSpPr>
          <p:grpSpPr>
            <a:xfrm>
              <a:off x="2317884" y="2097213"/>
              <a:ext cx="1514782" cy="1006855"/>
              <a:chOff x="4981963" y="3755000"/>
              <a:chExt cx="1001575" cy="735575"/>
            </a:xfrm>
          </p:grpSpPr>
          <p:sp>
            <p:nvSpPr>
              <p:cNvPr id="1231" name="Google Shape;1231;p67"/>
              <p:cNvSpPr/>
              <p:nvPr/>
            </p:nvSpPr>
            <p:spPr>
              <a:xfrm>
                <a:off x="4981963" y="3755000"/>
                <a:ext cx="1001575" cy="735575"/>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solidFill>
                <a:srgbClr val="C767E9"/>
              </a:solidFill>
              <a:ln>
                <a:noFill/>
              </a:ln>
              <a:effectLst>
                <a:outerShdw blurRad="57150" dist="76200" dir="5400000" algn="bl" rotWithShape="0">
                  <a:srgbClr val="781C68">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7"/>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gradFill>
                <a:gsLst>
                  <a:gs pos="0">
                    <a:srgbClr val="F9F8FF"/>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7"/>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gradFill>
                <a:gsLst>
                  <a:gs pos="0">
                    <a:srgbClr val="F9F8FF"/>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7"/>
              <p:cNvSpPr/>
              <p:nvPr/>
            </p:nvSpPr>
            <p:spPr>
              <a:xfrm>
                <a:off x="5092913" y="4365950"/>
                <a:ext cx="295625" cy="30400"/>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gradFill>
                <a:gsLst>
                  <a:gs pos="0">
                    <a:srgbClr val="F9F8FF"/>
                  </a:gs>
                  <a:gs pos="100000">
                    <a:srgbClr val="F9F8FF">
                      <a:alpha val="86666"/>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 name="Google Shape;1235;p67"/>
            <p:cNvSpPr/>
            <p:nvPr/>
          </p:nvSpPr>
          <p:spPr>
            <a:xfrm>
              <a:off x="1150100" y="2672675"/>
              <a:ext cx="1076178" cy="835033"/>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rgbClr val="AB81EE"/>
            </a:solidFill>
            <a:ln>
              <a:noFill/>
            </a:ln>
            <a:effectLst>
              <a:outerShdw blurRad="71438" dist="47625" dir="5400000" algn="bl" rotWithShape="0">
                <a:srgbClr val="781C68">
                  <a:alpha val="18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 name="Google Shape;1236;p67"/>
            <p:cNvGrpSpPr/>
            <p:nvPr/>
          </p:nvGrpSpPr>
          <p:grpSpPr>
            <a:xfrm>
              <a:off x="1902338" y="1884550"/>
              <a:ext cx="707500" cy="707475"/>
              <a:chOff x="5921438" y="1923500"/>
              <a:chExt cx="707500" cy="707475"/>
            </a:xfrm>
          </p:grpSpPr>
          <p:sp>
            <p:nvSpPr>
              <p:cNvPr id="1237" name="Google Shape;1237;p67"/>
              <p:cNvSpPr/>
              <p:nvPr/>
            </p:nvSpPr>
            <p:spPr>
              <a:xfrm>
                <a:off x="5921438" y="1923500"/>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rgbClr val="F9F8FF"/>
              </a:solidFill>
              <a:ln>
                <a:noFill/>
              </a:ln>
              <a:effectLst>
                <a:outerShdw blurRad="57150" dist="28575" dir="5400000" algn="bl" rotWithShape="0">
                  <a:srgbClr val="781C68">
                    <a:alpha val="1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7"/>
              <p:cNvSpPr/>
              <p:nvPr/>
            </p:nvSpPr>
            <p:spPr>
              <a:xfrm>
                <a:off x="6070750" y="2199097"/>
                <a:ext cx="404418" cy="244866"/>
              </a:xfrm>
              <a:custGeom>
                <a:avLst/>
                <a:gdLst/>
                <a:ahLst/>
                <a:cxnLst/>
                <a:rect l="l" t="t" r="r" b="b"/>
                <a:pathLst>
                  <a:path w="18876" h="11429" extrusionOk="0">
                    <a:moveTo>
                      <a:pt x="11976" y="0"/>
                    </a:moveTo>
                    <a:lnTo>
                      <a:pt x="8085" y="6262"/>
                    </a:lnTo>
                    <a:lnTo>
                      <a:pt x="5654" y="2249"/>
                    </a:lnTo>
                    <a:lnTo>
                      <a:pt x="0" y="11429"/>
                    </a:lnTo>
                    <a:lnTo>
                      <a:pt x="18876" y="11429"/>
                    </a:lnTo>
                    <a:lnTo>
                      <a:pt x="11976" y="0"/>
                    </a:lnTo>
                    <a:close/>
                  </a:path>
                </a:pathLst>
              </a:custGeom>
              <a:solidFill>
                <a:srgbClr val="BE4EE4"/>
              </a:solidFill>
              <a:ln>
                <a:noFill/>
              </a:ln>
              <a:effectLst>
                <a:outerShdw blurRad="57150" dist="19050" dir="5460000" algn="bl" rotWithShape="0">
                  <a:srgbClr val="781C68">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7"/>
              <p:cNvSpPr/>
              <p:nvPr/>
            </p:nvSpPr>
            <p:spPr>
              <a:xfrm>
                <a:off x="6146294" y="2120938"/>
                <a:ext cx="89878" cy="89899"/>
              </a:xfrm>
              <a:custGeom>
                <a:avLst/>
                <a:gdLst/>
                <a:ahLst/>
                <a:cxnLst/>
                <a:rect l="l" t="t" r="r" b="b"/>
                <a:pathLst>
                  <a:path w="4195" h="4196" extrusionOk="0">
                    <a:moveTo>
                      <a:pt x="2097" y="1"/>
                    </a:moveTo>
                    <a:cubicBezTo>
                      <a:pt x="942" y="1"/>
                      <a:pt x="0" y="943"/>
                      <a:pt x="0" y="2098"/>
                    </a:cubicBezTo>
                    <a:cubicBezTo>
                      <a:pt x="0" y="3223"/>
                      <a:pt x="942" y="4195"/>
                      <a:pt x="2097" y="4195"/>
                    </a:cubicBezTo>
                    <a:cubicBezTo>
                      <a:pt x="3222" y="4195"/>
                      <a:pt x="4195" y="3223"/>
                      <a:pt x="4195" y="2098"/>
                    </a:cubicBezTo>
                    <a:cubicBezTo>
                      <a:pt x="4195" y="943"/>
                      <a:pt x="3222" y="1"/>
                      <a:pt x="2097" y="1"/>
                    </a:cubicBezTo>
                    <a:close/>
                  </a:path>
                </a:pathLst>
              </a:custGeom>
              <a:solidFill>
                <a:srgbClr val="1EDDBE"/>
              </a:solidFill>
              <a:ln>
                <a:noFill/>
              </a:ln>
              <a:effectLst>
                <a:outerShdw blurRad="57150" dist="19050" dir="5460000" algn="bl" rotWithShape="0">
                  <a:srgbClr val="781C68">
                    <a:alpha val="15000"/>
                  </a:srgb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 name="Google Shape;1240;p67"/>
            <p:cNvSpPr/>
            <p:nvPr/>
          </p:nvSpPr>
          <p:spPr>
            <a:xfrm>
              <a:off x="3133976" y="2571057"/>
              <a:ext cx="21" cy="21"/>
            </a:xfrm>
            <a:custGeom>
              <a:avLst/>
              <a:gdLst/>
              <a:ahLst/>
              <a:cxnLst/>
              <a:rect l="l" t="t" r="r" b="b"/>
              <a:pathLst>
                <a:path w="1" h="1" extrusionOk="0">
                  <a:moveTo>
                    <a:pt x="1" y="1"/>
                  </a:moveTo>
                  <a:close/>
                </a:path>
              </a:pathLst>
            </a:custGeom>
            <a:solidFill>
              <a:srgbClr val="E5D7FF"/>
            </a:solidFill>
            <a:ln>
              <a:noFill/>
            </a:ln>
            <a:effectLst>
              <a:outerShdw blurRad="57150" dist="19050" dir="5460000" algn="bl" rotWithShape="0">
                <a:srgbClr val="781C68">
                  <a:alpha val="15000"/>
                </a:srgb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67"/>
            <p:cNvGrpSpPr/>
            <p:nvPr/>
          </p:nvGrpSpPr>
          <p:grpSpPr>
            <a:xfrm>
              <a:off x="2820692" y="2127681"/>
              <a:ext cx="560809" cy="513696"/>
              <a:chOff x="2820743" y="2218101"/>
              <a:chExt cx="814064" cy="745676"/>
            </a:xfrm>
          </p:grpSpPr>
          <p:sp>
            <p:nvSpPr>
              <p:cNvPr id="1242" name="Google Shape;1242;p67"/>
              <p:cNvSpPr/>
              <p:nvPr/>
            </p:nvSpPr>
            <p:spPr>
              <a:xfrm>
                <a:off x="3133976" y="2218101"/>
                <a:ext cx="500831" cy="707903"/>
              </a:xfrm>
              <a:custGeom>
                <a:avLst/>
                <a:gdLst/>
                <a:ahLst/>
                <a:cxnLst/>
                <a:rect l="l" t="t" r="r" b="b"/>
                <a:pathLst>
                  <a:path w="23376" h="33041" extrusionOk="0">
                    <a:moveTo>
                      <a:pt x="16263" y="0"/>
                    </a:moveTo>
                    <a:lnTo>
                      <a:pt x="1" y="16475"/>
                    </a:lnTo>
                    <a:lnTo>
                      <a:pt x="16779" y="33040"/>
                    </a:lnTo>
                    <a:cubicBezTo>
                      <a:pt x="20852" y="28815"/>
                      <a:pt x="23375" y="23101"/>
                      <a:pt x="23375" y="16779"/>
                    </a:cubicBezTo>
                    <a:cubicBezTo>
                      <a:pt x="23375" y="10213"/>
                      <a:pt x="20640" y="4256"/>
                      <a:pt x="16263" y="0"/>
                    </a:cubicBezTo>
                    <a:close/>
                  </a:path>
                </a:pathLst>
              </a:custGeom>
              <a:solidFill>
                <a:srgbClr val="F8BF51"/>
              </a:solidFill>
              <a:ln>
                <a:noFill/>
              </a:ln>
              <a:effectLst>
                <a:outerShdw blurRad="57150" dist="19050" dir="5460000" algn="bl" rotWithShape="0">
                  <a:srgbClr val="781C68">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7"/>
              <p:cNvSpPr/>
              <p:nvPr/>
            </p:nvSpPr>
            <p:spPr>
              <a:xfrm>
                <a:off x="3133976" y="2263030"/>
                <a:ext cx="217528" cy="308049"/>
              </a:xfrm>
              <a:custGeom>
                <a:avLst/>
                <a:gdLst/>
                <a:ahLst/>
                <a:cxnLst/>
                <a:rect l="l" t="t" r="r" b="b"/>
                <a:pathLst>
                  <a:path w="10153" h="14378" extrusionOk="0">
                    <a:moveTo>
                      <a:pt x="1" y="1"/>
                    </a:moveTo>
                    <a:lnTo>
                      <a:pt x="1" y="14378"/>
                    </a:lnTo>
                    <a:lnTo>
                      <a:pt x="10153" y="4134"/>
                    </a:lnTo>
                    <a:cubicBezTo>
                      <a:pt x="7539" y="1551"/>
                      <a:pt x="3952" y="1"/>
                      <a:pt x="1" y="1"/>
                    </a:cubicBezTo>
                    <a:close/>
                  </a:path>
                </a:pathLst>
              </a:custGeom>
              <a:solidFill>
                <a:srgbClr val="1EDDBE"/>
              </a:solidFill>
              <a:ln>
                <a:noFill/>
              </a:ln>
              <a:effectLst>
                <a:outerShdw blurRad="57150" dist="19050" dir="5460000" algn="bl" rotWithShape="0">
                  <a:srgbClr val="781C68">
                    <a:alpha val="15000"/>
                  </a:srgbClr>
                </a:outerShdw>
                <a:reflection stA="10000" endPos="24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7"/>
              <p:cNvSpPr/>
              <p:nvPr/>
            </p:nvSpPr>
            <p:spPr>
              <a:xfrm>
                <a:off x="3133976" y="2571057"/>
                <a:ext cx="278761" cy="392720"/>
              </a:xfrm>
              <a:custGeom>
                <a:avLst/>
                <a:gdLst/>
                <a:ahLst/>
                <a:cxnLst/>
                <a:rect l="l" t="t" r="r" b="b"/>
                <a:pathLst>
                  <a:path w="13011" h="18330" extrusionOk="0">
                    <a:moveTo>
                      <a:pt x="1" y="1"/>
                    </a:moveTo>
                    <a:lnTo>
                      <a:pt x="1" y="18329"/>
                    </a:lnTo>
                    <a:cubicBezTo>
                      <a:pt x="5107" y="18329"/>
                      <a:pt x="9697" y="16232"/>
                      <a:pt x="13010" y="12828"/>
                    </a:cubicBezTo>
                    <a:lnTo>
                      <a:pt x="1" y="1"/>
                    </a:lnTo>
                    <a:close/>
                  </a:path>
                </a:pathLst>
              </a:custGeom>
              <a:solidFill>
                <a:srgbClr val="8859F7"/>
              </a:solidFill>
              <a:ln>
                <a:noFill/>
              </a:ln>
              <a:effectLst>
                <a:outerShdw blurRad="57150" dist="19050" dir="5460000" algn="bl" rotWithShape="0">
                  <a:srgbClr val="781C68">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7"/>
              <p:cNvSpPr/>
              <p:nvPr/>
            </p:nvSpPr>
            <p:spPr>
              <a:xfrm>
                <a:off x="2820743" y="2351601"/>
                <a:ext cx="311969" cy="440905"/>
              </a:xfrm>
              <a:custGeom>
                <a:avLst/>
                <a:gdLst/>
                <a:ahLst/>
                <a:cxnLst/>
                <a:rect l="l" t="t" r="r" b="b"/>
                <a:pathLst>
                  <a:path w="14561" h="20579" extrusionOk="0">
                    <a:moveTo>
                      <a:pt x="4438" y="0"/>
                    </a:moveTo>
                    <a:cubicBezTo>
                      <a:pt x="1703" y="2645"/>
                      <a:pt x="1" y="6353"/>
                      <a:pt x="1" y="10456"/>
                    </a:cubicBezTo>
                    <a:cubicBezTo>
                      <a:pt x="1" y="14408"/>
                      <a:pt x="1551" y="17964"/>
                      <a:pt x="4104" y="20578"/>
                    </a:cubicBezTo>
                    <a:lnTo>
                      <a:pt x="14560" y="10244"/>
                    </a:lnTo>
                    <a:lnTo>
                      <a:pt x="4438" y="0"/>
                    </a:lnTo>
                    <a:close/>
                  </a:path>
                </a:pathLst>
              </a:custGeom>
              <a:solidFill>
                <a:srgbClr val="942FD8"/>
              </a:solidFill>
              <a:ln>
                <a:noFill/>
              </a:ln>
              <a:effectLst>
                <a:outerShdw blurRad="57150" dist="19050" dir="5460000" algn="bl" rotWithShape="0">
                  <a:srgbClr val="781C68">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7"/>
              <p:cNvSpPr/>
              <p:nvPr/>
            </p:nvSpPr>
            <p:spPr>
              <a:xfrm>
                <a:off x="2917134" y="2263030"/>
                <a:ext cx="216864" cy="308049"/>
              </a:xfrm>
              <a:custGeom>
                <a:avLst/>
                <a:gdLst/>
                <a:ahLst/>
                <a:cxnLst/>
                <a:rect l="l" t="t" r="r" b="b"/>
                <a:pathLst>
                  <a:path w="10122" h="14378" extrusionOk="0">
                    <a:moveTo>
                      <a:pt x="10122" y="1"/>
                    </a:moveTo>
                    <a:cubicBezTo>
                      <a:pt x="6170" y="1"/>
                      <a:pt x="2614" y="1551"/>
                      <a:pt x="0" y="4104"/>
                    </a:cubicBezTo>
                    <a:lnTo>
                      <a:pt x="10122" y="14378"/>
                    </a:lnTo>
                    <a:lnTo>
                      <a:pt x="10122" y="1"/>
                    </a:lnTo>
                    <a:close/>
                  </a:path>
                </a:pathLst>
              </a:custGeom>
              <a:solidFill>
                <a:srgbClr val="E6FBA0"/>
              </a:solidFill>
              <a:ln>
                <a:noFill/>
              </a:ln>
              <a:effectLst>
                <a:outerShdw blurRad="57150" dist="19050" dir="5460000" algn="bl" rotWithShape="0">
                  <a:srgbClr val="781C68">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7"/>
              <p:cNvSpPr/>
              <p:nvPr/>
            </p:nvSpPr>
            <p:spPr>
              <a:xfrm>
                <a:off x="2910621" y="2571057"/>
                <a:ext cx="223377" cy="317176"/>
              </a:xfrm>
              <a:custGeom>
                <a:avLst/>
                <a:gdLst/>
                <a:ahLst/>
                <a:cxnLst/>
                <a:rect l="l" t="t" r="r" b="b"/>
                <a:pathLst>
                  <a:path w="10426" h="14804" extrusionOk="0">
                    <a:moveTo>
                      <a:pt x="10426" y="1"/>
                    </a:moveTo>
                    <a:lnTo>
                      <a:pt x="0" y="10335"/>
                    </a:lnTo>
                    <a:cubicBezTo>
                      <a:pt x="2645" y="13071"/>
                      <a:pt x="6322" y="14803"/>
                      <a:pt x="10426" y="14803"/>
                    </a:cubicBezTo>
                    <a:lnTo>
                      <a:pt x="10426" y="1"/>
                    </a:lnTo>
                    <a:close/>
                  </a:path>
                </a:pathLst>
              </a:custGeom>
              <a:solidFill>
                <a:srgbClr val="1EDDBE"/>
              </a:solidFill>
              <a:ln>
                <a:noFill/>
              </a:ln>
              <a:effectLst>
                <a:outerShdw blurRad="57150" dist="19050" dir="5460000" algn="bl" rotWithShape="0">
                  <a:srgbClr val="781C68">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67"/>
            <p:cNvGrpSpPr/>
            <p:nvPr/>
          </p:nvGrpSpPr>
          <p:grpSpPr>
            <a:xfrm>
              <a:off x="2597100" y="1446700"/>
              <a:ext cx="1718949" cy="389816"/>
              <a:chOff x="6153850" y="1669725"/>
              <a:chExt cx="1718949" cy="389816"/>
            </a:xfrm>
          </p:grpSpPr>
          <p:sp>
            <p:nvSpPr>
              <p:cNvPr id="1249" name="Google Shape;1249;p67"/>
              <p:cNvSpPr/>
              <p:nvPr/>
            </p:nvSpPr>
            <p:spPr>
              <a:xfrm>
                <a:off x="6156586" y="1672448"/>
                <a:ext cx="1714402" cy="373134"/>
              </a:xfrm>
              <a:custGeom>
                <a:avLst/>
                <a:gdLst/>
                <a:ahLst/>
                <a:cxnLst/>
                <a:rect l="l" t="t" r="r" b="b"/>
                <a:pathLst>
                  <a:path w="141045" h="30698" extrusionOk="0">
                    <a:moveTo>
                      <a:pt x="2924" y="0"/>
                    </a:moveTo>
                    <a:cubicBezTo>
                      <a:pt x="1386" y="0"/>
                      <a:pt x="0" y="1386"/>
                      <a:pt x="0" y="3093"/>
                    </a:cubicBezTo>
                    <a:lnTo>
                      <a:pt x="0" y="27603"/>
                    </a:lnTo>
                    <a:cubicBezTo>
                      <a:pt x="0" y="29311"/>
                      <a:pt x="1386" y="30697"/>
                      <a:pt x="3093" y="30697"/>
                    </a:cubicBezTo>
                    <a:lnTo>
                      <a:pt x="137951" y="30697"/>
                    </a:lnTo>
                    <a:cubicBezTo>
                      <a:pt x="139659" y="30697"/>
                      <a:pt x="141045" y="29311"/>
                      <a:pt x="141045" y="27603"/>
                    </a:cubicBezTo>
                    <a:lnTo>
                      <a:pt x="141045" y="3093"/>
                    </a:lnTo>
                    <a:cubicBezTo>
                      <a:pt x="141045" y="1386"/>
                      <a:pt x="139659" y="0"/>
                      <a:pt x="137782" y="0"/>
                    </a:cubicBezTo>
                    <a:close/>
                  </a:path>
                </a:pathLst>
              </a:custGeom>
              <a:solidFill>
                <a:srgbClr val="A97FFF"/>
              </a:solidFill>
              <a:ln>
                <a:noFill/>
              </a:ln>
              <a:effectLst>
                <a:outerShdw blurRad="28575" dist="19050" dir="5280000" algn="bl" rotWithShape="0">
                  <a:srgbClr val="781C68">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7"/>
              <p:cNvSpPr/>
              <p:nvPr/>
            </p:nvSpPr>
            <p:spPr>
              <a:xfrm>
                <a:off x="6153850" y="1669725"/>
                <a:ext cx="1718949" cy="389816"/>
              </a:xfrm>
              <a:custGeom>
                <a:avLst/>
                <a:gdLst/>
                <a:ahLst/>
                <a:cxnLst/>
                <a:rect l="l" t="t" r="r" b="b"/>
                <a:pathLst>
                  <a:path w="140437" h="30090" extrusionOk="0">
                    <a:moveTo>
                      <a:pt x="2789" y="0"/>
                    </a:moveTo>
                    <a:cubicBezTo>
                      <a:pt x="1251" y="0"/>
                      <a:pt x="1" y="1251"/>
                      <a:pt x="1" y="2789"/>
                    </a:cubicBezTo>
                    <a:lnTo>
                      <a:pt x="1" y="27299"/>
                    </a:lnTo>
                    <a:cubicBezTo>
                      <a:pt x="1" y="28838"/>
                      <a:pt x="1251" y="30089"/>
                      <a:pt x="2789" y="30089"/>
                    </a:cubicBezTo>
                    <a:lnTo>
                      <a:pt x="137647" y="30089"/>
                    </a:lnTo>
                    <a:cubicBezTo>
                      <a:pt x="139186" y="30089"/>
                      <a:pt x="140437" y="28838"/>
                      <a:pt x="140437" y="27299"/>
                    </a:cubicBezTo>
                    <a:lnTo>
                      <a:pt x="140437" y="2789"/>
                    </a:lnTo>
                    <a:cubicBezTo>
                      <a:pt x="140437" y="1251"/>
                      <a:pt x="139186" y="0"/>
                      <a:pt x="137647" y="0"/>
                    </a:cubicBezTo>
                    <a:close/>
                  </a:path>
                </a:pathLst>
              </a:custGeom>
              <a:gradFill>
                <a:gsLst>
                  <a:gs pos="0">
                    <a:srgbClr val="F9F8FF"/>
                  </a:gs>
                  <a:gs pos="100000">
                    <a:srgbClr val="BE4EE4"/>
                  </a:gs>
                </a:gsLst>
                <a:lin ang="5400012" scaled="0"/>
              </a:gradFill>
              <a:ln>
                <a:noFill/>
              </a:ln>
              <a:effectLst>
                <a:outerShdw blurRad="42863" dist="47625" dir="5280000" algn="bl" rotWithShape="0">
                  <a:srgbClr val="781C68">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7"/>
              <p:cNvSpPr/>
              <p:nvPr/>
            </p:nvSpPr>
            <p:spPr>
              <a:xfrm>
                <a:off x="6246166" y="1742495"/>
                <a:ext cx="233011" cy="233011"/>
              </a:xfrm>
              <a:custGeom>
                <a:avLst/>
                <a:gdLst/>
                <a:ahLst/>
                <a:cxnLst/>
                <a:rect l="l" t="t" r="r" b="b"/>
                <a:pathLst>
                  <a:path w="19170" h="19170" extrusionOk="0">
                    <a:moveTo>
                      <a:pt x="9584" y="1"/>
                    </a:moveTo>
                    <a:cubicBezTo>
                      <a:pt x="4294" y="1"/>
                      <a:pt x="0" y="4294"/>
                      <a:pt x="0" y="9586"/>
                    </a:cubicBezTo>
                    <a:cubicBezTo>
                      <a:pt x="0" y="14876"/>
                      <a:pt x="4294" y="19170"/>
                      <a:pt x="9584" y="19170"/>
                    </a:cubicBezTo>
                    <a:cubicBezTo>
                      <a:pt x="14876" y="19170"/>
                      <a:pt x="19169" y="14876"/>
                      <a:pt x="19169" y="9586"/>
                    </a:cubicBezTo>
                    <a:cubicBezTo>
                      <a:pt x="19169" y="4294"/>
                      <a:pt x="14876" y="1"/>
                      <a:pt x="9584" y="1"/>
                    </a:cubicBezTo>
                    <a:close/>
                  </a:path>
                </a:pathLst>
              </a:custGeom>
              <a:gradFill>
                <a:gsLst>
                  <a:gs pos="0">
                    <a:srgbClr val="D2BBF6"/>
                  </a:gs>
                  <a:gs pos="100000">
                    <a:srgbClr val="864EE0"/>
                  </a:gs>
                </a:gsLst>
                <a:lin ang="5400012" scaled="0"/>
              </a:gradFill>
              <a:ln>
                <a:noFill/>
              </a:ln>
              <a:effectLst>
                <a:outerShdw blurRad="28575" dist="19050" dir="5280000" algn="bl" rotWithShape="0">
                  <a:srgbClr val="781C68">
                    <a:alpha val="17000"/>
                  </a:srgb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7"/>
              <p:cNvSpPr/>
              <p:nvPr/>
            </p:nvSpPr>
            <p:spPr>
              <a:xfrm>
                <a:off x="6579205" y="1795915"/>
                <a:ext cx="674967" cy="37620"/>
              </a:xfrm>
              <a:custGeom>
                <a:avLst/>
                <a:gdLst/>
                <a:ahLst/>
                <a:cxnLst/>
                <a:rect l="l" t="t" r="r" b="b"/>
                <a:pathLst>
                  <a:path w="55530" h="3095" extrusionOk="0">
                    <a:moveTo>
                      <a:pt x="1556" y="1"/>
                    </a:moveTo>
                    <a:cubicBezTo>
                      <a:pt x="694" y="1"/>
                      <a:pt x="1" y="694"/>
                      <a:pt x="1" y="1540"/>
                    </a:cubicBezTo>
                    <a:cubicBezTo>
                      <a:pt x="1" y="2401"/>
                      <a:pt x="694" y="3095"/>
                      <a:pt x="1556" y="3095"/>
                    </a:cubicBezTo>
                    <a:lnTo>
                      <a:pt x="53975" y="3095"/>
                    </a:lnTo>
                    <a:cubicBezTo>
                      <a:pt x="54836" y="3095"/>
                      <a:pt x="55530" y="2401"/>
                      <a:pt x="55530" y="1540"/>
                    </a:cubicBezTo>
                    <a:cubicBezTo>
                      <a:pt x="55530" y="694"/>
                      <a:pt x="54836" y="1"/>
                      <a:pt x="53975" y="1"/>
                    </a:cubicBezTo>
                    <a:close/>
                  </a:path>
                </a:pathLst>
              </a:custGeom>
              <a:solidFill>
                <a:srgbClr val="F9F8FF"/>
              </a:solidFill>
              <a:ln>
                <a:noFill/>
              </a:ln>
              <a:effectLst>
                <a:outerShdw blurRad="28575" dist="19050" dir="5280000" algn="bl" rotWithShape="0">
                  <a:srgbClr val="781C68">
                    <a:alpha val="17000"/>
                  </a:srgb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7"/>
              <p:cNvSpPr/>
              <p:nvPr/>
            </p:nvSpPr>
            <p:spPr>
              <a:xfrm>
                <a:off x="7302010" y="1795915"/>
                <a:ext cx="477315" cy="37620"/>
              </a:xfrm>
              <a:custGeom>
                <a:avLst/>
                <a:gdLst/>
                <a:ahLst/>
                <a:cxnLst/>
                <a:rect l="l" t="t" r="r" b="b"/>
                <a:pathLst>
                  <a:path w="39269" h="3095" extrusionOk="0">
                    <a:moveTo>
                      <a:pt x="1540" y="1"/>
                    </a:moveTo>
                    <a:cubicBezTo>
                      <a:pt x="695" y="1"/>
                      <a:pt x="1" y="694"/>
                      <a:pt x="1" y="1540"/>
                    </a:cubicBezTo>
                    <a:cubicBezTo>
                      <a:pt x="1" y="2401"/>
                      <a:pt x="695" y="3095"/>
                      <a:pt x="1540" y="3095"/>
                    </a:cubicBezTo>
                    <a:lnTo>
                      <a:pt x="37714" y="3095"/>
                    </a:lnTo>
                    <a:cubicBezTo>
                      <a:pt x="38575" y="3095"/>
                      <a:pt x="39269" y="2401"/>
                      <a:pt x="39269" y="1540"/>
                    </a:cubicBezTo>
                    <a:cubicBezTo>
                      <a:pt x="39269" y="694"/>
                      <a:pt x="38575" y="1"/>
                      <a:pt x="37714" y="1"/>
                    </a:cubicBezTo>
                    <a:close/>
                  </a:path>
                </a:pathLst>
              </a:custGeom>
              <a:solidFill>
                <a:srgbClr val="F9F8FF"/>
              </a:solidFill>
              <a:ln>
                <a:noFill/>
              </a:ln>
              <a:effectLst>
                <a:outerShdw blurRad="28575" dist="19050" dir="5280000" algn="bl" rotWithShape="0">
                  <a:srgbClr val="781C68">
                    <a:alpha val="17000"/>
                  </a:srgb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7"/>
              <p:cNvSpPr/>
              <p:nvPr/>
            </p:nvSpPr>
            <p:spPr>
              <a:xfrm>
                <a:off x="6579205" y="1890844"/>
                <a:ext cx="265064" cy="37620"/>
              </a:xfrm>
              <a:custGeom>
                <a:avLst/>
                <a:gdLst/>
                <a:ahLst/>
                <a:cxnLst/>
                <a:rect l="l" t="t" r="r" b="b"/>
                <a:pathLst>
                  <a:path w="21807" h="3095" extrusionOk="0">
                    <a:moveTo>
                      <a:pt x="1556" y="0"/>
                    </a:moveTo>
                    <a:cubicBezTo>
                      <a:pt x="694" y="0"/>
                      <a:pt x="1" y="694"/>
                      <a:pt x="1" y="1539"/>
                    </a:cubicBezTo>
                    <a:cubicBezTo>
                      <a:pt x="1" y="2401"/>
                      <a:pt x="694" y="3094"/>
                      <a:pt x="1556" y="3094"/>
                    </a:cubicBezTo>
                    <a:lnTo>
                      <a:pt x="20269" y="3094"/>
                    </a:lnTo>
                    <a:cubicBezTo>
                      <a:pt x="21114" y="3094"/>
                      <a:pt x="21806" y="2401"/>
                      <a:pt x="21806" y="1539"/>
                    </a:cubicBezTo>
                    <a:cubicBezTo>
                      <a:pt x="21806" y="694"/>
                      <a:pt x="21114" y="0"/>
                      <a:pt x="20269" y="0"/>
                    </a:cubicBezTo>
                    <a:close/>
                  </a:path>
                </a:pathLst>
              </a:custGeom>
              <a:solidFill>
                <a:srgbClr val="F9F8FF"/>
              </a:solidFill>
              <a:ln>
                <a:noFill/>
              </a:ln>
              <a:effectLst>
                <a:outerShdw blurRad="28575" dist="19050" dir="5280000" algn="bl" rotWithShape="0">
                  <a:srgbClr val="781C68">
                    <a:alpha val="17000"/>
                  </a:srgbClr>
                </a:outerShdw>
                <a:reflection stA="6000" endPos="25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67"/>
            <p:cNvGrpSpPr/>
            <p:nvPr/>
          </p:nvGrpSpPr>
          <p:grpSpPr>
            <a:xfrm>
              <a:off x="1196892" y="1384678"/>
              <a:ext cx="459836" cy="389787"/>
              <a:chOff x="5215992" y="1423628"/>
              <a:chExt cx="459836" cy="389787"/>
            </a:xfrm>
          </p:grpSpPr>
          <p:sp>
            <p:nvSpPr>
              <p:cNvPr id="1256" name="Google Shape;1256;p67"/>
              <p:cNvSpPr/>
              <p:nvPr/>
            </p:nvSpPr>
            <p:spPr>
              <a:xfrm>
                <a:off x="5215992" y="1423628"/>
                <a:ext cx="459836" cy="389787"/>
              </a:xfrm>
              <a:custGeom>
                <a:avLst/>
                <a:gdLst/>
                <a:ahLst/>
                <a:cxnLst/>
                <a:rect l="l" t="t" r="r" b="b"/>
                <a:pathLst>
                  <a:path w="37831" h="32068" extrusionOk="0">
                    <a:moveTo>
                      <a:pt x="4445" y="0"/>
                    </a:moveTo>
                    <a:cubicBezTo>
                      <a:pt x="1995" y="0"/>
                      <a:pt x="0" y="1995"/>
                      <a:pt x="0" y="4446"/>
                    </a:cubicBezTo>
                    <a:lnTo>
                      <a:pt x="0" y="23868"/>
                    </a:lnTo>
                    <a:cubicBezTo>
                      <a:pt x="0" y="26320"/>
                      <a:pt x="1995" y="28314"/>
                      <a:pt x="4445" y="28314"/>
                    </a:cubicBezTo>
                    <a:lnTo>
                      <a:pt x="15162" y="28314"/>
                    </a:lnTo>
                    <a:lnTo>
                      <a:pt x="18915" y="32067"/>
                    </a:lnTo>
                    <a:lnTo>
                      <a:pt x="22667" y="28314"/>
                    </a:lnTo>
                    <a:lnTo>
                      <a:pt x="33384" y="28314"/>
                    </a:lnTo>
                    <a:cubicBezTo>
                      <a:pt x="35836" y="28314"/>
                      <a:pt x="37831" y="26320"/>
                      <a:pt x="37831" y="23868"/>
                    </a:cubicBezTo>
                    <a:lnTo>
                      <a:pt x="37831" y="4446"/>
                    </a:lnTo>
                    <a:cubicBezTo>
                      <a:pt x="37831" y="1995"/>
                      <a:pt x="35836" y="0"/>
                      <a:pt x="33384" y="0"/>
                    </a:cubicBezTo>
                    <a:close/>
                  </a:path>
                </a:pathLst>
              </a:custGeom>
              <a:gradFill>
                <a:gsLst>
                  <a:gs pos="0">
                    <a:srgbClr val="FFFFFF"/>
                  </a:gs>
                  <a:gs pos="100000">
                    <a:srgbClr val="FC809B"/>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7"/>
              <p:cNvSpPr/>
              <p:nvPr/>
            </p:nvSpPr>
            <p:spPr>
              <a:xfrm>
                <a:off x="5360634" y="1526348"/>
                <a:ext cx="170547" cy="138713"/>
              </a:xfrm>
              <a:custGeom>
                <a:avLst/>
                <a:gdLst/>
                <a:ahLst/>
                <a:cxnLst/>
                <a:rect l="l" t="t" r="r" b="b"/>
                <a:pathLst>
                  <a:path w="14031" h="11412" extrusionOk="0">
                    <a:moveTo>
                      <a:pt x="3685" y="1"/>
                    </a:moveTo>
                    <a:cubicBezTo>
                      <a:pt x="1657" y="1"/>
                      <a:pt x="0" y="1641"/>
                      <a:pt x="0" y="3686"/>
                    </a:cubicBezTo>
                    <a:cubicBezTo>
                      <a:pt x="0" y="4565"/>
                      <a:pt x="0" y="6881"/>
                      <a:pt x="5004" y="10109"/>
                    </a:cubicBezTo>
                    <a:lnTo>
                      <a:pt x="7015" y="11412"/>
                    </a:lnTo>
                    <a:lnTo>
                      <a:pt x="9027" y="10109"/>
                    </a:lnTo>
                    <a:cubicBezTo>
                      <a:pt x="14030" y="6881"/>
                      <a:pt x="14030" y="4565"/>
                      <a:pt x="14030" y="3686"/>
                    </a:cubicBezTo>
                    <a:cubicBezTo>
                      <a:pt x="14030" y="1641"/>
                      <a:pt x="12390" y="1"/>
                      <a:pt x="10345" y="1"/>
                    </a:cubicBezTo>
                    <a:cubicBezTo>
                      <a:pt x="8874" y="1"/>
                      <a:pt x="7623" y="846"/>
                      <a:pt x="7015" y="2081"/>
                    </a:cubicBezTo>
                    <a:cubicBezTo>
                      <a:pt x="6424" y="846"/>
                      <a:pt x="5155" y="1"/>
                      <a:pt x="3685" y="1"/>
                    </a:cubicBezTo>
                    <a:close/>
                  </a:path>
                </a:pathLst>
              </a:custGeom>
              <a:solidFill>
                <a:srgbClr val="82C20F"/>
              </a:solidFill>
              <a:ln>
                <a:noFill/>
              </a:ln>
              <a:effectLst>
                <a:outerShdw blurRad="57150" dist="19050" dir="5400000" algn="bl" rotWithShape="0">
                  <a:srgbClr val="5352EE">
                    <a:alpha val="25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67"/>
            <p:cNvGrpSpPr/>
            <p:nvPr/>
          </p:nvGrpSpPr>
          <p:grpSpPr>
            <a:xfrm>
              <a:off x="2037775" y="1282487"/>
              <a:ext cx="436632" cy="284986"/>
              <a:chOff x="4842900" y="2922987"/>
              <a:chExt cx="436632" cy="284986"/>
            </a:xfrm>
          </p:grpSpPr>
          <p:sp>
            <p:nvSpPr>
              <p:cNvPr id="1259" name="Google Shape;1259;p67"/>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solidFill>
                <a:srgbClr val="AB81EE"/>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7"/>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67"/>
            <p:cNvGrpSpPr/>
            <p:nvPr/>
          </p:nvGrpSpPr>
          <p:grpSpPr>
            <a:xfrm>
              <a:off x="2474409" y="3364761"/>
              <a:ext cx="767400" cy="767700"/>
              <a:chOff x="3375684" y="2512136"/>
              <a:chExt cx="767400" cy="767700"/>
            </a:xfrm>
          </p:grpSpPr>
          <p:sp>
            <p:nvSpPr>
              <p:cNvPr id="1262" name="Google Shape;1262;p67"/>
              <p:cNvSpPr/>
              <p:nvPr/>
            </p:nvSpPr>
            <p:spPr>
              <a:xfrm>
                <a:off x="3375684" y="2512136"/>
                <a:ext cx="767400" cy="767700"/>
              </a:xfrm>
              <a:prstGeom prst="ellipse">
                <a:avLst/>
              </a:prstGeom>
              <a:gradFill>
                <a:gsLst>
                  <a:gs pos="0">
                    <a:srgbClr val="F9F8FF"/>
                  </a:gs>
                  <a:gs pos="100000">
                    <a:srgbClr val="66BEE9">
                      <a:alpha val="34509"/>
                    </a:srgbClr>
                  </a:gs>
                </a:gsLst>
                <a:lin ang="5400012" scaled="0"/>
              </a:gradFill>
              <a:ln>
                <a:noFill/>
              </a:ln>
              <a:effectLst>
                <a:outerShdw blurRad="157163" dist="85725" dir="5400000" algn="bl" rotWithShape="0">
                  <a:srgbClr val="781C68">
                    <a:alpha val="3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 name="Google Shape;1263;p67"/>
              <p:cNvGrpSpPr/>
              <p:nvPr/>
            </p:nvGrpSpPr>
            <p:grpSpPr>
              <a:xfrm>
                <a:off x="3531930" y="2668504"/>
                <a:ext cx="454894" cy="454955"/>
                <a:chOff x="7325238" y="1448084"/>
                <a:chExt cx="269999" cy="269987"/>
              </a:xfrm>
            </p:grpSpPr>
            <p:sp>
              <p:nvSpPr>
                <p:cNvPr id="1264" name="Google Shape;1264;p67"/>
                <p:cNvSpPr/>
                <p:nvPr/>
              </p:nvSpPr>
              <p:spPr>
                <a:xfrm>
                  <a:off x="7325238" y="1448084"/>
                  <a:ext cx="269999" cy="269987"/>
                </a:xfrm>
                <a:custGeom>
                  <a:avLst/>
                  <a:gdLst/>
                  <a:ahLst/>
                  <a:cxnLst/>
                  <a:rect l="l" t="t" r="r" b="b"/>
                  <a:pathLst>
                    <a:path w="22213" h="22212" extrusionOk="0">
                      <a:moveTo>
                        <a:pt x="11106" y="0"/>
                      </a:moveTo>
                      <a:cubicBezTo>
                        <a:pt x="4987" y="0"/>
                        <a:pt x="1" y="4986"/>
                        <a:pt x="1" y="11105"/>
                      </a:cubicBezTo>
                      <a:cubicBezTo>
                        <a:pt x="1" y="17242"/>
                        <a:pt x="4987" y="22212"/>
                        <a:pt x="11106" y="22212"/>
                      </a:cubicBezTo>
                      <a:cubicBezTo>
                        <a:pt x="17225" y="22212"/>
                        <a:pt x="22212" y="17242"/>
                        <a:pt x="22212" y="11105"/>
                      </a:cubicBezTo>
                      <a:cubicBezTo>
                        <a:pt x="22212" y="4986"/>
                        <a:pt x="17225" y="0"/>
                        <a:pt x="11106" y="0"/>
                      </a:cubicBezTo>
                      <a:close/>
                    </a:path>
                  </a:pathLst>
                </a:custGeom>
                <a:solidFill>
                  <a:srgbClr val="F8BF51"/>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7"/>
                <p:cNvSpPr/>
                <p:nvPr/>
              </p:nvSpPr>
              <p:spPr>
                <a:xfrm>
                  <a:off x="7412764" y="1486894"/>
                  <a:ext cx="97191" cy="96195"/>
                </a:xfrm>
                <a:custGeom>
                  <a:avLst/>
                  <a:gdLst/>
                  <a:ahLst/>
                  <a:cxnLst/>
                  <a:rect l="l" t="t" r="r" b="b"/>
                  <a:pathLst>
                    <a:path w="7996" h="7914" extrusionOk="0">
                      <a:moveTo>
                        <a:pt x="4011" y="1"/>
                      </a:moveTo>
                      <a:cubicBezTo>
                        <a:pt x="1859" y="1"/>
                        <a:pt x="84" y="1730"/>
                        <a:pt x="51" y="3889"/>
                      </a:cubicBezTo>
                      <a:cubicBezTo>
                        <a:pt x="1" y="6070"/>
                        <a:pt x="1741" y="7879"/>
                        <a:pt x="3922" y="7912"/>
                      </a:cubicBezTo>
                      <a:cubicBezTo>
                        <a:pt x="3954" y="7913"/>
                        <a:pt x="3986" y="7913"/>
                        <a:pt x="4017" y="7913"/>
                      </a:cubicBezTo>
                      <a:cubicBezTo>
                        <a:pt x="6171" y="7913"/>
                        <a:pt x="7912" y="6191"/>
                        <a:pt x="7962" y="4042"/>
                      </a:cubicBezTo>
                      <a:cubicBezTo>
                        <a:pt x="7995" y="1861"/>
                        <a:pt x="6255" y="53"/>
                        <a:pt x="4074" y="1"/>
                      </a:cubicBezTo>
                      <a:cubicBezTo>
                        <a:pt x="4053" y="1"/>
                        <a:pt x="4032" y="1"/>
                        <a:pt x="4011" y="1"/>
                      </a:cubicBezTo>
                      <a:close/>
                    </a:path>
                  </a:pathLst>
                </a:custGeom>
                <a:solidFill>
                  <a:srgbClr val="F9F8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7"/>
                <p:cNvSpPr/>
                <p:nvPr/>
              </p:nvSpPr>
              <p:spPr>
                <a:xfrm>
                  <a:off x="7366528" y="1603992"/>
                  <a:ext cx="184732" cy="105676"/>
                </a:xfrm>
                <a:custGeom>
                  <a:avLst/>
                  <a:gdLst/>
                  <a:ahLst/>
                  <a:cxnLst/>
                  <a:rect l="l" t="t" r="r" b="b"/>
                  <a:pathLst>
                    <a:path w="15198" h="8694" extrusionOk="0">
                      <a:moveTo>
                        <a:pt x="7551" y="1"/>
                      </a:moveTo>
                      <a:cubicBezTo>
                        <a:pt x="4102" y="1"/>
                        <a:pt x="1150" y="2179"/>
                        <a:pt x="1" y="5243"/>
                      </a:cubicBezTo>
                      <a:cubicBezTo>
                        <a:pt x="1860" y="7305"/>
                        <a:pt x="4531" y="8641"/>
                        <a:pt x="7540" y="8691"/>
                      </a:cubicBezTo>
                      <a:cubicBezTo>
                        <a:pt x="7618" y="8693"/>
                        <a:pt x="7697" y="8694"/>
                        <a:pt x="7775" y="8694"/>
                      </a:cubicBezTo>
                      <a:cubicBezTo>
                        <a:pt x="10690" y="8694"/>
                        <a:pt x="13321" y="7473"/>
                        <a:pt x="15198" y="5531"/>
                      </a:cubicBezTo>
                      <a:cubicBezTo>
                        <a:pt x="14150" y="2369"/>
                        <a:pt x="11208" y="54"/>
                        <a:pt x="7709" y="3"/>
                      </a:cubicBezTo>
                      <a:cubicBezTo>
                        <a:pt x="7656" y="2"/>
                        <a:pt x="7603" y="1"/>
                        <a:pt x="7551" y="1"/>
                      </a:cubicBezTo>
                      <a:close/>
                    </a:path>
                  </a:pathLst>
                </a:custGeom>
                <a:solidFill>
                  <a:srgbClr val="F9F8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 name="Google Shape;1267;p67"/>
            <p:cNvGrpSpPr/>
            <p:nvPr/>
          </p:nvGrpSpPr>
          <p:grpSpPr>
            <a:xfrm>
              <a:off x="720000" y="1104475"/>
              <a:ext cx="3485100" cy="3208625"/>
              <a:chOff x="2673575" y="1252600"/>
              <a:chExt cx="3485100" cy="3208625"/>
            </a:xfrm>
          </p:grpSpPr>
          <p:sp>
            <p:nvSpPr>
              <p:cNvPr id="1268" name="Google Shape;1268;p67"/>
              <p:cNvSpPr/>
              <p:nvPr/>
            </p:nvSpPr>
            <p:spPr>
              <a:xfrm>
                <a:off x="5802250" y="4105575"/>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rgbClr val="781C68"/>
              </a:solidFill>
              <a:ln>
                <a:noFill/>
              </a:ln>
              <a:effectLst>
                <a:outerShdw blurRad="57150" dist="38100" dir="5400000" algn="bl" rotWithShape="0">
                  <a:srgbClr val="781C68">
                    <a:alpha val="14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7"/>
              <p:cNvSpPr/>
              <p:nvPr/>
            </p:nvSpPr>
            <p:spPr>
              <a:xfrm>
                <a:off x="2673575" y="1252600"/>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rgbClr val="82C20F"/>
              </a:solidFill>
              <a:ln>
                <a:noFill/>
              </a:ln>
              <a:effectLst>
                <a:outerShdw blurRad="57150" dist="47625" dir="5400000" algn="bl" rotWithShape="0">
                  <a:srgbClr val="781C68">
                    <a:alpha val="1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67"/>
            <p:cNvGrpSpPr/>
            <p:nvPr/>
          </p:nvGrpSpPr>
          <p:grpSpPr>
            <a:xfrm>
              <a:off x="1140000" y="1884550"/>
              <a:ext cx="707500" cy="707475"/>
              <a:chOff x="5146250" y="3137125"/>
              <a:chExt cx="707500" cy="707475"/>
            </a:xfrm>
          </p:grpSpPr>
          <p:sp>
            <p:nvSpPr>
              <p:cNvPr id="1271" name="Google Shape;1271;p67"/>
              <p:cNvSpPr/>
              <p:nvPr/>
            </p:nvSpPr>
            <p:spPr>
              <a:xfrm>
                <a:off x="5146250" y="3137125"/>
                <a:ext cx="707500" cy="707475"/>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solidFill>
                <a:srgbClr val="BE4EE4"/>
              </a:solidFill>
              <a:ln>
                <a:noFill/>
              </a:ln>
              <a:effectLst>
                <a:outerShdw blurRad="57150" dist="38100" dir="5400000" algn="bl" rotWithShape="0">
                  <a:srgbClr val="781C68">
                    <a:alpha val="2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7"/>
              <p:cNvSpPr/>
              <p:nvPr/>
            </p:nvSpPr>
            <p:spPr>
              <a:xfrm>
                <a:off x="5241250" y="3704000"/>
                <a:ext cx="297150" cy="47900"/>
              </a:xfrm>
              <a:custGeom>
                <a:avLst/>
                <a:gdLst/>
                <a:ahLst/>
                <a:cxnLst/>
                <a:rect l="l" t="t" r="r" b="b"/>
                <a:pathLst>
                  <a:path w="11886" h="1916"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solidFill>
                <a:srgbClr val="DEDBF9"/>
              </a:solidFill>
              <a:ln>
                <a:noFill/>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7"/>
              <p:cNvSpPr/>
              <p:nvPr/>
            </p:nvSpPr>
            <p:spPr>
              <a:xfrm>
                <a:off x="5241250" y="3704000"/>
                <a:ext cx="297150" cy="47900"/>
              </a:xfrm>
              <a:custGeom>
                <a:avLst/>
                <a:gdLst/>
                <a:ahLst/>
                <a:cxnLst/>
                <a:rect l="l" t="t" r="r" b="b"/>
                <a:pathLst>
                  <a:path w="11886" h="1916" fill="none" extrusionOk="0">
                    <a:moveTo>
                      <a:pt x="10943" y="1915"/>
                    </a:moveTo>
                    <a:lnTo>
                      <a:pt x="943" y="1915"/>
                    </a:lnTo>
                    <a:cubicBezTo>
                      <a:pt x="426" y="1915"/>
                      <a:pt x="0" y="1490"/>
                      <a:pt x="0" y="942"/>
                    </a:cubicBezTo>
                    <a:lnTo>
                      <a:pt x="0" y="942"/>
                    </a:lnTo>
                    <a:cubicBezTo>
                      <a:pt x="0" y="426"/>
                      <a:pt x="426" y="0"/>
                      <a:pt x="943" y="0"/>
                    </a:cubicBezTo>
                    <a:lnTo>
                      <a:pt x="10943" y="0"/>
                    </a:lnTo>
                    <a:cubicBezTo>
                      <a:pt x="11459" y="0"/>
                      <a:pt x="11885" y="426"/>
                      <a:pt x="11885" y="942"/>
                    </a:cubicBezTo>
                    <a:lnTo>
                      <a:pt x="11885" y="942"/>
                    </a:lnTo>
                    <a:cubicBezTo>
                      <a:pt x="11885" y="1490"/>
                      <a:pt x="11459" y="1915"/>
                      <a:pt x="10943"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7"/>
              <p:cNvSpPr/>
              <p:nvPr/>
            </p:nvSpPr>
            <p:spPr>
              <a:xfrm>
                <a:off x="5582425" y="3704000"/>
                <a:ext cx="176325" cy="47900"/>
              </a:xfrm>
              <a:custGeom>
                <a:avLst/>
                <a:gdLst/>
                <a:ahLst/>
                <a:cxnLst/>
                <a:rect l="l" t="t" r="r" b="b"/>
                <a:pathLst>
                  <a:path w="7053" h="1916"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solidFill>
                <a:srgbClr val="DEDBF9"/>
              </a:solidFill>
              <a:ln>
                <a:noFill/>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7"/>
              <p:cNvSpPr/>
              <p:nvPr/>
            </p:nvSpPr>
            <p:spPr>
              <a:xfrm>
                <a:off x="5582425" y="3704000"/>
                <a:ext cx="176325" cy="47900"/>
              </a:xfrm>
              <a:custGeom>
                <a:avLst/>
                <a:gdLst/>
                <a:ahLst/>
                <a:cxnLst/>
                <a:rect l="l" t="t" r="r" b="b"/>
                <a:pathLst>
                  <a:path w="7053" h="1916" fill="none" extrusionOk="0">
                    <a:moveTo>
                      <a:pt x="6111" y="1915"/>
                    </a:moveTo>
                    <a:lnTo>
                      <a:pt x="943" y="1915"/>
                    </a:lnTo>
                    <a:cubicBezTo>
                      <a:pt x="396" y="1915"/>
                      <a:pt x="1" y="1490"/>
                      <a:pt x="1" y="942"/>
                    </a:cubicBezTo>
                    <a:lnTo>
                      <a:pt x="1" y="942"/>
                    </a:lnTo>
                    <a:cubicBezTo>
                      <a:pt x="1" y="426"/>
                      <a:pt x="396" y="0"/>
                      <a:pt x="943" y="0"/>
                    </a:cubicBezTo>
                    <a:lnTo>
                      <a:pt x="6111" y="0"/>
                    </a:lnTo>
                    <a:cubicBezTo>
                      <a:pt x="6627" y="0"/>
                      <a:pt x="7053" y="426"/>
                      <a:pt x="7053" y="942"/>
                    </a:cubicBezTo>
                    <a:lnTo>
                      <a:pt x="7053" y="942"/>
                    </a:lnTo>
                    <a:cubicBezTo>
                      <a:pt x="7053" y="1490"/>
                      <a:pt x="6627" y="1915"/>
                      <a:pt x="6111" y="1915"/>
                    </a:cubicBezTo>
                    <a:close/>
                  </a:path>
                </a:pathLst>
              </a:custGeom>
              <a:noFill/>
              <a:ln w="9875" cap="flat" cmpd="sng">
                <a:solidFill>
                  <a:srgbClr val="E0DDFB"/>
                </a:solidFill>
                <a:prstDash val="solid"/>
                <a:miter lim="30395"/>
                <a:headEnd type="none" w="sm" len="sm"/>
                <a:tailEnd type="none" w="sm" len="sm"/>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7"/>
              <p:cNvSpPr/>
              <p:nvPr/>
            </p:nvSpPr>
            <p:spPr>
              <a:xfrm>
                <a:off x="5241250" y="3232850"/>
                <a:ext cx="517500" cy="285750"/>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rgbClr val="F9F8FF"/>
              </a:solidFill>
              <a:ln>
                <a:noFill/>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7"/>
              <p:cNvSpPr/>
              <p:nvPr/>
            </p:nvSpPr>
            <p:spPr>
              <a:xfrm>
                <a:off x="5241250" y="3232850"/>
                <a:ext cx="517500" cy="285750"/>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rgbClr val="F9F8FF"/>
                </a:solidFill>
                <a:prstDash val="solid"/>
                <a:miter lim="30395"/>
                <a:headEnd type="none" w="sm" len="sm"/>
                <a:tailEnd type="none" w="sm" len="sm"/>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7"/>
              <p:cNvSpPr/>
              <p:nvPr/>
            </p:nvSpPr>
            <p:spPr>
              <a:xfrm>
                <a:off x="5458575" y="3324050"/>
                <a:ext cx="86650" cy="101850"/>
              </a:xfrm>
              <a:custGeom>
                <a:avLst/>
                <a:gdLst/>
                <a:ahLst/>
                <a:cxnLst/>
                <a:rect l="l" t="t" r="r" b="b"/>
                <a:pathLst>
                  <a:path w="3466" h="4074" extrusionOk="0">
                    <a:moveTo>
                      <a:pt x="3222" y="1703"/>
                    </a:moveTo>
                    <a:lnTo>
                      <a:pt x="578" y="152"/>
                    </a:lnTo>
                    <a:cubicBezTo>
                      <a:pt x="304" y="0"/>
                      <a:pt x="0" y="183"/>
                      <a:pt x="0" y="487"/>
                    </a:cubicBezTo>
                    <a:lnTo>
                      <a:pt x="0" y="3557"/>
                    </a:lnTo>
                    <a:cubicBezTo>
                      <a:pt x="0" y="3861"/>
                      <a:pt x="304" y="4073"/>
                      <a:pt x="578" y="3921"/>
                    </a:cubicBezTo>
                    <a:lnTo>
                      <a:pt x="3222" y="2341"/>
                    </a:lnTo>
                    <a:cubicBezTo>
                      <a:pt x="3466" y="2250"/>
                      <a:pt x="3466" y="1855"/>
                      <a:pt x="3222" y="1703"/>
                    </a:cubicBezTo>
                    <a:close/>
                  </a:path>
                </a:pathLst>
              </a:custGeom>
              <a:solidFill>
                <a:srgbClr val="F8BF51"/>
              </a:solidFill>
              <a:ln>
                <a:noFill/>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7"/>
              <p:cNvSpPr/>
              <p:nvPr/>
            </p:nvSpPr>
            <p:spPr>
              <a:xfrm>
                <a:off x="5257200" y="3608250"/>
                <a:ext cx="484850" cy="25"/>
              </a:xfrm>
              <a:custGeom>
                <a:avLst/>
                <a:gdLst/>
                <a:ahLst/>
                <a:cxnLst/>
                <a:rect l="l" t="t" r="r" b="b"/>
                <a:pathLst>
                  <a:path w="19394" h="1" fill="none" extrusionOk="0">
                    <a:moveTo>
                      <a:pt x="1" y="0"/>
                    </a:moveTo>
                    <a:lnTo>
                      <a:pt x="19393" y="0"/>
                    </a:lnTo>
                  </a:path>
                </a:pathLst>
              </a:custGeom>
              <a:noFill/>
              <a:ln w="19000" cap="rnd" cmpd="sng">
                <a:solidFill>
                  <a:srgbClr val="DEDBF9"/>
                </a:solidFill>
                <a:prstDash val="solid"/>
                <a:miter lim="30395"/>
                <a:headEnd type="none" w="sm" len="sm"/>
                <a:tailEnd type="none" w="sm" len="sm"/>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7"/>
              <p:cNvSpPr/>
              <p:nvPr/>
            </p:nvSpPr>
            <p:spPr>
              <a:xfrm>
                <a:off x="5257200" y="3608250"/>
                <a:ext cx="152775" cy="25"/>
              </a:xfrm>
              <a:custGeom>
                <a:avLst/>
                <a:gdLst/>
                <a:ahLst/>
                <a:cxnLst/>
                <a:rect l="l" t="t" r="r" b="b"/>
                <a:pathLst>
                  <a:path w="6111" h="1" fill="none" extrusionOk="0">
                    <a:moveTo>
                      <a:pt x="1" y="0"/>
                    </a:moveTo>
                    <a:lnTo>
                      <a:pt x="6110" y="0"/>
                    </a:lnTo>
                  </a:path>
                </a:pathLst>
              </a:custGeom>
              <a:noFill/>
              <a:ln w="19000" cap="rnd" cmpd="sng">
                <a:solidFill>
                  <a:srgbClr val="D074B5"/>
                </a:solidFill>
                <a:prstDash val="solid"/>
                <a:miter lim="30395"/>
                <a:headEnd type="none" w="sm" len="sm"/>
                <a:tailEnd type="none" w="sm" len="sm"/>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7"/>
              <p:cNvSpPr/>
              <p:nvPr/>
            </p:nvSpPr>
            <p:spPr>
              <a:xfrm>
                <a:off x="5365100" y="3576325"/>
                <a:ext cx="63100" cy="63100"/>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rgbClr val="DD81C2"/>
              </a:solidFill>
              <a:ln>
                <a:noFill/>
              </a:ln>
              <a:effectLst>
                <a:outerShdw blurRad="57150" dist="19050" dir="5400000" algn="bl" rotWithShape="0">
                  <a:srgbClr val="781C68">
                    <a:alpha val="16000"/>
                  </a:srgb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67"/>
            <p:cNvGrpSpPr/>
            <p:nvPr/>
          </p:nvGrpSpPr>
          <p:grpSpPr>
            <a:xfrm>
              <a:off x="1399112" y="2789445"/>
              <a:ext cx="622391" cy="623829"/>
              <a:chOff x="5096713" y="3964200"/>
              <a:chExt cx="324500" cy="325250"/>
            </a:xfrm>
          </p:grpSpPr>
          <p:sp>
            <p:nvSpPr>
              <p:cNvPr id="1283" name="Google Shape;1283;p67"/>
              <p:cNvSpPr/>
              <p:nvPr/>
            </p:nvSpPr>
            <p:spPr>
              <a:xfrm>
                <a:off x="5096713" y="3964200"/>
                <a:ext cx="324500" cy="325250"/>
              </a:xfrm>
              <a:custGeom>
                <a:avLst/>
                <a:gdLst/>
                <a:ahLst/>
                <a:cxnLst/>
                <a:rect l="l" t="t" r="r" b="b"/>
                <a:pathLst>
                  <a:path w="12980" h="13010" extrusionOk="0">
                    <a:moveTo>
                      <a:pt x="6445" y="699"/>
                    </a:moveTo>
                    <a:cubicBezTo>
                      <a:pt x="9636" y="699"/>
                      <a:pt x="12250" y="3313"/>
                      <a:pt x="12250" y="6505"/>
                    </a:cubicBezTo>
                    <a:cubicBezTo>
                      <a:pt x="12250" y="9697"/>
                      <a:pt x="9667" y="12311"/>
                      <a:pt x="6445" y="12311"/>
                    </a:cubicBezTo>
                    <a:cubicBezTo>
                      <a:pt x="3253" y="12311"/>
                      <a:pt x="639" y="9727"/>
                      <a:pt x="639" y="6505"/>
                    </a:cubicBezTo>
                    <a:cubicBezTo>
                      <a:pt x="639" y="3313"/>
                      <a:pt x="3253" y="699"/>
                      <a:pt x="6445" y="699"/>
                    </a:cubicBezTo>
                    <a:close/>
                    <a:moveTo>
                      <a:pt x="6475" y="0"/>
                    </a:moveTo>
                    <a:cubicBezTo>
                      <a:pt x="2919" y="0"/>
                      <a:pt x="1" y="2949"/>
                      <a:pt x="1" y="6505"/>
                    </a:cubicBezTo>
                    <a:cubicBezTo>
                      <a:pt x="1" y="10092"/>
                      <a:pt x="2888" y="13010"/>
                      <a:pt x="6475" y="13010"/>
                    </a:cubicBezTo>
                    <a:cubicBezTo>
                      <a:pt x="10062" y="13010"/>
                      <a:pt x="12980" y="10092"/>
                      <a:pt x="12980" y="6505"/>
                    </a:cubicBezTo>
                    <a:cubicBezTo>
                      <a:pt x="12980" y="2949"/>
                      <a:pt x="10062" y="0"/>
                      <a:pt x="6475" y="0"/>
                    </a:cubicBezTo>
                    <a:close/>
                  </a:path>
                </a:pathLst>
              </a:custGeom>
              <a:solidFill>
                <a:srgbClr val="F9F8FF"/>
              </a:solidFill>
              <a:ln>
                <a:noFill/>
              </a:ln>
              <a:effectLst>
                <a:outerShdw blurRad="57150" dist="57150" dir="5400000" algn="bl" rotWithShape="0">
                  <a:srgbClr val="781C68">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7"/>
              <p:cNvSpPr/>
              <p:nvPr/>
            </p:nvSpPr>
            <p:spPr>
              <a:xfrm>
                <a:off x="5185638" y="3964200"/>
                <a:ext cx="144400" cy="325250"/>
              </a:xfrm>
              <a:custGeom>
                <a:avLst/>
                <a:gdLst/>
                <a:ahLst/>
                <a:cxnLst/>
                <a:rect l="l" t="t" r="r" b="b"/>
                <a:pathLst>
                  <a:path w="5776" h="13010" extrusionOk="0">
                    <a:moveTo>
                      <a:pt x="2888" y="699"/>
                    </a:moveTo>
                    <a:cubicBezTo>
                      <a:pt x="3952" y="699"/>
                      <a:pt x="5137" y="3101"/>
                      <a:pt x="5137" y="6505"/>
                    </a:cubicBezTo>
                    <a:cubicBezTo>
                      <a:pt x="5137" y="9940"/>
                      <a:pt x="3952" y="12311"/>
                      <a:pt x="2888" y="12311"/>
                    </a:cubicBezTo>
                    <a:cubicBezTo>
                      <a:pt x="1824" y="12311"/>
                      <a:pt x="638" y="9940"/>
                      <a:pt x="638" y="6505"/>
                    </a:cubicBezTo>
                    <a:cubicBezTo>
                      <a:pt x="638" y="3101"/>
                      <a:pt x="1824" y="699"/>
                      <a:pt x="2888" y="699"/>
                    </a:cubicBezTo>
                    <a:close/>
                    <a:moveTo>
                      <a:pt x="2888" y="0"/>
                    </a:moveTo>
                    <a:cubicBezTo>
                      <a:pt x="1307" y="0"/>
                      <a:pt x="0" y="2857"/>
                      <a:pt x="0" y="6505"/>
                    </a:cubicBezTo>
                    <a:cubicBezTo>
                      <a:pt x="0" y="10152"/>
                      <a:pt x="1307" y="13010"/>
                      <a:pt x="2888" y="13010"/>
                    </a:cubicBezTo>
                    <a:cubicBezTo>
                      <a:pt x="4499" y="13010"/>
                      <a:pt x="5775" y="10152"/>
                      <a:pt x="5775" y="6505"/>
                    </a:cubicBezTo>
                    <a:cubicBezTo>
                      <a:pt x="5775" y="2857"/>
                      <a:pt x="4529" y="0"/>
                      <a:pt x="2888" y="0"/>
                    </a:cubicBezTo>
                    <a:close/>
                  </a:path>
                </a:pathLst>
              </a:custGeom>
              <a:solidFill>
                <a:srgbClr val="F9F8FF"/>
              </a:solidFill>
              <a:ln>
                <a:noFill/>
              </a:ln>
              <a:effectLst>
                <a:outerShdw blurRad="57150" dist="57150" dir="5400000" algn="bl" rotWithShape="0">
                  <a:srgbClr val="781C68">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7"/>
              <p:cNvSpPr/>
              <p:nvPr/>
            </p:nvSpPr>
            <p:spPr>
              <a:xfrm>
                <a:off x="5104313" y="4119225"/>
                <a:ext cx="307800" cy="15975"/>
              </a:xfrm>
              <a:custGeom>
                <a:avLst/>
                <a:gdLst/>
                <a:ahLst/>
                <a:cxnLst/>
                <a:rect l="l" t="t" r="r" b="b"/>
                <a:pathLst>
                  <a:path w="12312" h="639" extrusionOk="0">
                    <a:moveTo>
                      <a:pt x="1" y="0"/>
                    </a:moveTo>
                    <a:lnTo>
                      <a:pt x="1" y="638"/>
                    </a:lnTo>
                    <a:lnTo>
                      <a:pt x="12311" y="638"/>
                    </a:lnTo>
                    <a:lnTo>
                      <a:pt x="12311" y="0"/>
                    </a:lnTo>
                    <a:close/>
                  </a:path>
                </a:pathLst>
              </a:custGeom>
              <a:solidFill>
                <a:srgbClr val="F9F8FF"/>
              </a:solidFill>
              <a:ln>
                <a:noFill/>
              </a:ln>
              <a:effectLst>
                <a:outerShdw blurRad="57150" dist="57150" dir="5400000" algn="bl" rotWithShape="0">
                  <a:srgbClr val="781C68">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7"/>
              <p:cNvSpPr/>
              <p:nvPr/>
            </p:nvSpPr>
            <p:spPr>
              <a:xfrm>
                <a:off x="5136238" y="4023475"/>
                <a:ext cx="243200" cy="43325"/>
              </a:xfrm>
              <a:custGeom>
                <a:avLst/>
                <a:gdLst/>
                <a:ahLst/>
                <a:cxnLst/>
                <a:rect l="l" t="t" r="r" b="b"/>
                <a:pathLst>
                  <a:path w="9728" h="1733" extrusionOk="0">
                    <a:moveTo>
                      <a:pt x="456" y="0"/>
                    </a:moveTo>
                    <a:lnTo>
                      <a:pt x="0" y="456"/>
                    </a:lnTo>
                    <a:cubicBezTo>
                      <a:pt x="31" y="486"/>
                      <a:pt x="1307" y="1733"/>
                      <a:pt x="4864" y="1733"/>
                    </a:cubicBezTo>
                    <a:cubicBezTo>
                      <a:pt x="8420" y="1733"/>
                      <a:pt x="9697" y="486"/>
                      <a:pt x="9727" y="456"/>
                    </a:cubicBezTo>
                    <a:lnTo>
                      <a:pt x="9271" y="0"/>
                    </a:lnTo>
                    <a:cubicBezTo>
                      <a:pt x="9271" y="0"/>
                      <a:pt x="8147" y="1094"/>
                      <a:pt x="4864" y="1094"/>
                    </a:cubicBezTo>
                    <a:cubicBezTo>
                      <a:pt x="1581" y="1094"/>
                      <a:pt x="456" y="0"/>
                      <a:pt x="456" y="0"/>
                    </a:cubicBezTo>
                    <a:close/>
                  </a:path>
                </a:pathLst>
              </a:custGeom>
              <a:solidFill>
                <a:srgbClr val="F9F8FF"/>
              </a:solidFill>
              <a:ln>
                <a:noFill/>
              </a:ln>
              <a:effectLst>
                <a:outerShdw blurRad="57150" dist="57150" dir="5400000" algn="bl" rotWithShape="0">
                  <a:srgbClr val="781C68">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7"/>
              <p:cNvSpPr/>
              <p:nvPr/>
            </p:nvSpPr>
            <p:spPr>
              <a:xfrm>
                <a:off x="5136238" y="4187600"/>
                <a:ext cx="243200" cy="44100"/>
              </a:xfrm>
              <a:custGeom>
                <a:avLst/>
                <a:gdLst/>
                <a:ahLst/>
                <a:cxnLst/>
                <a:rect l="l" t="t" r="r" b="b"/>
                <a:pathLst>
                  <a:path w="9728" h="1764" extrusionOk="0">
                    <a:moveTo>
                      <a:pt x="4864" y="1"/>
                    </a:moveTo>
                    <a:cubicBezTo>
                      <a:pt x="1277" y="1"/>
                      <a:pt x="31" y="1247"/>
                      <a:pt x="0" y="1308"/>
                    </a:cubicBezTo>
                    <a:lnTo>
                      <a:pt x="456" y="1764"/>
                    </a:lnTo>
                    <a:cubicBezTo>
                      <a:pt x="456" y="1764"/>
                      <a:pt x="1581" y="639"/>
                      <a:pt x="4864" y="639"/>
                    </a:cubicBezTo>
                    <a:cubicBezTo>
                      <a:pt x="8147" y="639"/>
                      <a:pt x="9271" y="1764"/>
                      <a:pt x="9271" y="1764"/>
                    </a:cubicBezTo>
                    <a:lnTo>
                      <a:pt x="9727" y="1308"/>
                    </a:lnTo>
                    <a:cubicBezTo>
                      <a:pt x="9697" y="1247"/>
                      <a:pt x="8450" y="1"/>
                      <a:pt x="4864" y="1"/>
                    </a:cubicBezTo>
                    <a:close/>
                  </a:path>
                </a:pathLst>
              </a:custGeom>
              <a:solidFill>
                <a:srgbClr val="F9F8FF"/>
              </a:solidFill>
              <a:ln>
                <a:noFill/>
              </a:ln>
              <a:effectLst>
                <a:outerShdw blurRad="57150" dist="57150" dir="5400000" algn="bl" rotWithShape="0">
                  <a:srgbClr val="781C68">
                    <a:alpha val="16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03"/>
                                        </p:tgtEl>
                                        <p:attrNameLst>
                                          <p:attrName>style.visibility</p:attrName>
                                        </p:attrNameLst>
                                      </p:cBhvr>
                                      <p:to>
                                        <p:strVal val="visible"/>
                                      </p:to>
                                    </p:set>
                                    <p:anim calcmode="lin" valueType="num">
                                      <p:cBhvr additive="base">
                                        <p:cTn id="7" dur="800"/>
                                        <p:tgtEl>
                                          <p:spTgt spid="120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6" name="Google Shape;1356;p70"/>
          <p:cNvSpPr txBox="1">
            <a:spLocks noGrp="1"/>
          </p:cNvSpPr>
          <p:nvPr>
            <p:ph type="title"/>
          </p:nvPr>
        </p:nvSpPr>
        <p:spPr>
          <a:xfrm rot="625">
            <a:off x="720000" y="2140064"/>
            <a:ext cx="3297600" cy="142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Current Craze: info</a:t>
            </a:r>
            <a:endParaRPr dirty="0"/>
          </a:p>
        </p:txBody>
      </p:sp>
      <p:grpSp>
        <p:nvGrpSpPr>
          <p:cNvPr id="1357" name="Google Shape;1357;p70"/>
          <p:cNvGrpSpPr/>
          <p:nvPr/>
        </p:nvGrpSpPr>
        <p:grpSpPr>
          <a:xfrm>
            <a:off x="4572000" y="1047533"/>
            <a:ext cx="3739500" cy="3039000"/>
            <a:chOff x="4572000" y="1047533"/>
            <a:chExt cx="3739500" cy="3039000"/>
          </a:xfrm>
        </p:grpSpPr>
        <p:sp>
          <p:nvSpPr>
            <p:cNvPr id="1358" name="Google Shape;1358;p70"/>
            <p:cNvSpPr/>
            <p:nvPr/>
          </p:nvSpPr>
          <p:spPr>
            <a:xfrm>
              <a:off x="4572000" y="1047533"/>
              <a:ext cx="3739500" cy="3039000"/>
            </a:xfrm>
            <a:prstGeom prst="roundRect">
              <a:avLst>
                <a:gd name="adj" fmla="val 5555"/>
              </a:avLst>
            </a:prstGeom>
            <a:gradFill>
              <a:gsLst>
                <a:gs pos="0">
                  <a:schemeClr val="lt1"/>
                </a:gs>
                <a:gs pos="100000">
                  <a:srgbClr val="F9F8FF">
                    <a:alpha val="86666"/>
                  </a:srgbClr>
                </a:gs>
              </a:gsLst>
              <a:lin ang="5400700"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 name="Google Shape;1359;p70"/>
            <p:cNvGrpSpPr/>
            <p:nvPr/>
          </p:nvGrpSpPr>
          <p:grpSpPr>
            <a:xfrm>
              <a:off x="4789501" y="1149778"/>
              <a:ext cx="3304478" cy="193148"/>
              <a:chOff x="-1778447" y="2950291"/>
              <a:chExt cx="4491000" cy="262500"/>
            </a:xfrm>
          </p:grpSpPr>
          <p:sp>
            <p:nvSpPr>
              <p:cNvPr id="1360" name="Google Shape;1360;p70"/>
              <p:cNvSpPr/>
              <p:nvPr/>
            </p:nvSpPr>
            <p:spPr>
              <a:xfrm>
                <a:off x="-1778447" y="2950291"/>
                <a:ext cx="4491000" cy="262500"/>
              </a:xfrm>
              <a:prstGeom prst="roundRect">
                <a:avLst>
                  <a:gd name="adj" fmla="val 50000"/>
                </a:avLst>
              </a:prstGeom>
              <a:solidFill>
                <a:schemeClr val="dk2"/>
              </a:solidFill>
              <a:ln w="9525" cap="flat" cmpd="sng">
                <a:solidFill>
                  <a:srgbClr val="D2D6FF"/>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 name="Google Shape;1361;p70"/>
              <p:cNvGrpSpPr/>
              <p:nvPr/>
            </p:nvGrpSpPr>
            <p:grpSpPr>
              <a:xfrm rot="10800000" flipH="1">
                <a:off x="-1574342" y="3040565"/>
                <a:ext cx="429322" cy="93999"/>
                <a:chOff x="3710891" y="-1826032"/>
                <a:chExt cx="431653" cy="94500"/>
              </a:xfrm>
            </p:grpSpPr>
            <p:sp>
              <p:nvSpPr>
                <p:cNvPr id="1362" name="Google Shape;1362;p70"/>
                <p:cNvSpPr/>
                <p:nvPr/>
              </p:nvSpPr>
              <p:spPr>
                <a:xfrm>
                  <a:off x="3710891" y="-1826032"/>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0"/>
                <p:cNvSpPr/>
                <p:nvPr/>
              </p:nvSpPr>
              <p:spPr>
                <a:xfrm>
                  <a:off x="3879468" y="-1826032"/>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0"/>
                <p:cNvSpPr/>
                <p:nvPr/>
              </p:nvSpPr>
              <p:spPr>
                <a:xfrm>
                  <a:off x="4048045" y="-1826032"/>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65" name="Google Shape;1365;p70"/>
          <p:cNvSpPr txBox="1">
            <a:spLocks noGrp="1"/>
          </p:cNvSpPr>
          <p:nvPr>
            <p:ph type="subTitle" idx="1"/>
          </p:nvPr>
        </p:nvSpPr>
        <p:spPr>
          <a:xfrm>
            <a:off x="4712690" y="1527219"/>
            <a:ext cx="3458100" cy="22458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dirty="0"/>
              <a:t>A News web application is an online platform that delivers upto date news and information from various sources. Users can access article and images and other media content, and stay informed about current events and topics of interest.</a:t>
            </a:r>
            <a:endParaRPr dirty="0"/>
          </a:p>
        </p:txBody>
      </p:sp>
      <p:grpSp>
        <p:nvGrpSpPr>
          <p:cNvPr id="1366" name="Google Shape;1366;p70"/>
          <p:cNvGrpSpPr/>
          <p:nvPr/>
        </p:nvGrpSpPr>
        <p:grpSpPr>
          <a:xfrm>
            <a:off x="3435927" y="1444123"/>
            <a:ext cx="1327047" cy="693670"/>
            <a:chOff x="1451727" y="1370811"/>
            <a:chExt cx="1327047" cy="693670"/>
          </a:xfrm>
        </p:grpSpPr>
        <p:sp>
          <p:nvSpPr>
            <p:cNvPr id="1367" name="Google Shape;1367;p70"/>
            <p:cNvSpPr/>
            <p:nvPr/>
          </p:nvSpPr>
          <p:spPr>
            <a:xfrm>
              <a:off x="1451727" y="1370811"/>
              <a:ext cx="1327047" cy="693670"/>
            </a:xfrm>
            <a:custGeom>
              <a:avLst/>
              <a:gdLst/>
              <a:ahLst/>
              <a:cxnLst/>
              <a:rect l="l" t="t" r="r" b="b"/>
              <a:pathLst>
                <a:path w="105363" h="55075" extrusionOk="0">
                  <a:moveTo>
                    <a:pt x="7413" y="0"/>
                  </a:moveTo>
                  <a:cubicBezTo>
                    <a:pt x="3320" y="0"/>
                    <a:pt x="0" y="3320"/>
                    <a:pt x="0" y="7397"/>
                  </a:cubicBezTo>
                  <a:lnTo>
                    <a:pt x="0" y="47678"/>
                  </a:lnTo>
                  <a:cubicBezTo>
                    <a:pt x="0" y="51755"/>
                    <a:pt x="3320" y="55074"/>
                    <a:pt x="7413" y="55074"/>
                  </a:cubicBezTo>
                  <a:lnTo>
                    <a:pt x="97950" y="55074"/>
                  </a:lnTo>
                  <a:cubicBezTo>
                    <a:pt x="102045" y="55074"/>
                    <a:pt x="105363" y="51755"/>
                    <a:pt x="105363" y="47678"/>
                  </a:cubicBezTo>
                  <a:lnTo>
                    <a:pt x="105363" y="7397"/>
                  </a:lnTo>
                  <a:cubicBezTo>
                    <a:pt x="105363" y="3320"/>
                    <a:pt x="102045" y="0"/>
                    <a:pt x="97950" y="0"/>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0"/>
            <p:cNvSpPr/>
            <p:nvPr/>
          </p:nvSpPr>
          <p:spPr>
            <a:xfrm>
              <a:off x="1897124" y="1552443"/>
              <a:ext cx="746077" cy="85104"/>
            </a:xfrm>
            <a:custGeom>
              <a:avLst/>
              <a:gdLst/>
              <a:ahLst/>
              <a:cxnLst/>
              <a:rect l="l" t="t" r="r" b="b"/>
              <a:pathLst>
                <a:path w="59236" h="6757" extrusionOk="0">
                  <a:moveTo>
                    <a:pt x="1786" y="0"/>
                  </a:moveTo>
                  <a:cubicBezTo>
                    <a:pt x="792" y="0"/>
                    <a:pt x="0" y="809"/>
                    <a:pt x="0" y="1786"/>
                  </a:cubicBezTo>
                  <a:lnTo>
                    <a:pt x="0" y="4971"/>
                  </a:lnTo>
                  <a:cubicBezTo>
                    <a:pt x="0" y="5964"/>
                    <a:pt x="792" y="6757"/>
                    <a:pt x="1786" y="6757"/>
                  </a:cubicBezTo>
                  <a:lnTo>
                    <a:pt x="57432" y="6757"/>
                  </a:lnTo>
                  <a:cubicBezTo>
                    <a:pt x="58426" y="6757"/>
                    <a:pt x="59235" y="5964"/>
                    <a:pt x="59235" y="4971"/>
                  </a:cubicBezTo>
                  <a:lnTo>
                    <a:pt x="59235" y="1786"/>
                  </a:lnTo>
                  <a:cubicBezTo>
                    <a:pt x="59235" y="809"/>
                    <a:pt x="58426" y="0"/>
                    <a:pt x="57432"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0"/>
            <p:cNvSpPr/>
            <p:nvPr/>
          </p:nvSpPr>
          <p:spPr>
            <a:xfrm>
              <a:off x="1897124" y="1797731"/>
              <a:ext cx="746077" cy="85117"/>
            </a:xfrm>
            <a:custGeom>
              <a:avLst/>
              <a:gdLst/>
              <a:ahLst/>
              <a:cxnLst/>
              <a:rect l="l" t="t" r="r" b="b"/>
              <a:pathLst>
                <a:path w="59236" h="6758" extrusionOk="0">
                  <a:moveTo>
                    <a:pt x="1786" y="1"/>
                  </a:moveTo>
                  <a:cubicBezTo>
                    <a:pt x="792" y="1"/>
                    <a:pt x="0" y="809"/>
                    <a:pt x="0" y="1786"/>
                  </a:cubicBezTo>
                  <a:lnTo>
                    <a:pt x="0" y="4971"/>
                  </a:lnTo>
                  <a:cubicBezTo>
                    <a:pt x="0" y="5965"/>
                    <a:pt x="792" y="6757"/>
                    <a:pt x="1786" y="6757"/>
                  </a:cubicBezTo>
                  <a:lnTo>
                    <a:pt x="57432" y="6757"/>
                  </a:lnTo>
                  <a:cubicBezTo>
                    <a:pt x="58426" y="6757"/>
                    <a:pt x="59235" y="5965"/>
                    <a:pt x="59235" y="4971"/>
                  </a:cubicBezTo>
                  <a:lnTo>
                    <a:pt x="59235" y="1786"/>
                  </a:lnTo>
                  <a:cubicBezTo>
                    <a:pt x="59235" y="809"/>
                    <a:pt x="58426" y="1"/>
                    <a:pt x="57432" y="1"/>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0"/>
            <p:cNvSpPr/>
            <p:nvPr/>
          </p:nvSpPr>
          <p:spPr>
            <a:xfrm>
              <a:off x="1587325" y="1506409"/>
              <a:ext cx="177401" cy="177174"/>
            </a:xfrm>
            <a:custGeom>
              <a:avLst/>
              <a:gdLst/>
              <a:ahLst/>
              <a:cxnLst/>
              <a:rect l="l" t="t" r="r" b="b"/>
              <a:pathLst>
                <a:path w="14085" h="14067"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0"/>
            <p:cNvSpPr/>
            <p:nvPr/>
          </p:nvSpPr>
          <p:spPr>
            <a:xfrm>
              <a:off x="1587325" y="1751696"/>
              <a:ext cx="177401" cy="177186"/>
            </a:xfrm>
            <a:custGeom>
              <a:avLst/>
              <a:gdLst/>
              <a:ahLst/>
              <a:cxnLst/>
              <a:rect l="l" t="t" r="r" b="b"/>
              <a:pathLst>
                <a:path w="14085" h="14068" extrusionOk="0">
                  <a:moveTo>
                    <a:pt x="3588" y="0"/>
                  </a:moveTo>
                  <a:cubicBezTo>
                    <a:pt x="1618" y="0"/>
                    <a:pt x="0" y="1600"/>
                    <a:pt x="0" y="3588"/>
                  </a:cubicBezTo>
                  <a:lnTo>
                    <a:pt x="0" y="10479"/>
                  </a:lnTo>
                  <a:cubicBezTo>
                    <a:pt x="0" y="12467"/>
                    <a:pt x="1618" y="14067"/>
                    <a:pt x="3588" y="14067"/>
                  </a:cubicBezTo>
                  <a:lnTo>
                    <a:pt x="10496" y="14067"/>
                  </a:lnTo>
                  <a:cubicBezTo>
                    <a:pt x="12467" y="14067"/>
                    <a:pt x="14085" y="12467"/>
                    <a:pt x="14085" y="10479"/>
                  </a:cubicBezTo>
                  <a:lnTo>
                    <a:pt x="14085" y="3588"/>
                  </a:lnTo>
                  <a:cubicBezTo>
                    <a:pt x="14085" y="1600"/>
                    <a:pt x="12467" y="0"/>
                    <a:pt x="10496" y="0"/>
                  </a:cubicBezTo>
                  <a:close/>
                </a:path>
              </a:pathLst>
            </a:custGeom>
            <a:solidFill>
              <a:schemeClr val="lt1"/>
            </a:solidFill>
            <a:ln>
              <a:noFill/>
            </a:ln>
            <a:effectLst>
              <a:outerShdw blurRad="57150" dist="190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0"/>
            <p:cNvSpPr/>
            <p:nvPr/>
          </p:nvSpPr>
          <p:spPr>
            <a:xfrm>
              <a:off x="1620211" y="1802492"/>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0"/>
            <p:cNvSpPr/>
            <p:nvPr/>
          </p:nvSpPr>
          <p:spPr>
            <a:xfrm>
              <a:off x="1620211" y="1557154"/>
              <a:ext cx="111617" cy="75683"/>
            </a:xfrm>
            <a:custGeom>
              <a:avLst/>
              <a:gdLst/>
              <a:ahLst/>
              <a:cxnLst/>
              <a:rect l="l" t="t" r="r" b="b"/>
              <a:pathLst>
                <a:path w="8862" h="6009" extrusionOk="0">
                  <a:moveTo>
                    <a:pt x="8262" y="1"/>
                  </a:moveTo>
                  <a:cubicBezTo>
                    <a:pt x="8113" y="1"/>
                    <a:pt x="7968" y="60"/>
                    <a:pt x="7868" y="179"/>
                  </a:cubicBezTo>
                  <a:lnTo>
                    <a:pt x="3909" y="4728"/>
                  </a:lnTo>
                  <a:lnTo>
                    <a:pt x="944" y="2201"/>
                  </a:lnTo>
                  <a:cubicBezTo>
                    <a:pt x="838" y="2117"/>
                    <a:pt x="711" y="2075"/>
                    <a:pt x="587" y="2075"/>
                  </a:cubicBezTo>
                  <a:cubicBezTo>
                    <a:pt x="436" y="2075"/>
                    <a:pt x="288" y="2139"/>
                    <a:pt x="186" y="2268"/>
                  </a:cubicBezTo>
                  <a:cubicBezTo>
                    <a:pt x="0" y="2487"/>
                    <a:pt x="18" y="2824"/>
                    <a:pt x="254" y="3010"/>
                  </a:cubicBezTo>
                  <a:lnTo>
                    <a:pt x="3605" y="5874"/>
                  </a:lnTo>
                  <a:cubicBezTo>
                    <a:pt x="3707" y="5957"/>
                    <a:pt x="3841" y="6008"/>
                    <a:pt x="3960" y="6008"/>
                  </a:cubicBezTo>
                  <a:cubicBezTo>
                    <a:pt x="4111" y="6008"/>
                    <a:pt x="4263" y="5941"/>
                    <a:pt x="4364" y="5822"/>
                  </a:cubicBezTo>
                  <a:lnTo>
                    <a:pt x="8677" y="887"/>
                  </a:lnTo>
                  <a:cubicBezTo>
                    <a:pt x="8862" y="667"/>
                    <a:pt x="8846" y="330"/>
                    <a:pt x="8626" y="128"/>
                  </a:cubicBezTo>
                  <a:cubicBezTo>
                    <a:pt x="8518" y="43"/>
                    <a:pt x="8388" y="1"/>
                    <a:pt x="8262" y="1"/>
                  </a:cubicBezTo>
                  <a:close/>
                </a:path>
              </a:pathLst>
            </a:custGeom>
            <a:solidFill>
              <a:schemeClr val="dk1"/>
            </a:solidFill>
            <a:ln w="9525" cap="flat" cmpd="sng">
              <a:solidFill>
                <a:schemeClr val="dk1"/>
              </a:solidFill>
              <a:prstDash val="solid"/>
              <a:round/>
              <a:headEnd type="none" w="sm" len="sm"/>
              <a:tailEnd type="none" w="sm" len="sm"/>
            </a:ln>
            <a:effectLst>
              <a:outerShdw blurRad="57150" dist="19050" dir="5400000" algn="bl" rotWithShape="0">
                <a:srgbClr val="5352EE">
                  <a:alpha val="15000"/>
                </a:srgbClr>
              </a:outerShdw>
              <a:reflection stA="3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70"/>
          <p:cNvGrpSpPr/>
          <p:nvPr/>
        </p:nvGrpSpPr>
        <p:grpSpPr>
          <a:xfrm>
            <a:off x="3475475" y="3560025"/>
            <a:ext cx="1640975" cy="472325"/>
            <a:chOff x="4369200" y="2990825"/>
            <a:chExt cx="1640975" cy="472325"/>
          </a:xfrm>
        </p:grpSpPr>
        <p:sp>
          <p:nvSpPr>
            <p:cNvPr id="1375" name="Google Shape;1375;p70"/>
            <p:cNvSpPr/>
            <p:nvPr/>
          </p:nvSpPr>
          <p:spPr>
            <a:xfrm>
              <a:off x="4369200" y="2990825"/>
              <a:ext cx="1640975" cy="472325"/>
            </a:xfrm>
            <a:custGeom>
              <a:avLst/>
              <a:gdLst/>
              <a:ahLst/>
              <a:cxnLst/>
              <a:rect l="l" t="t" r="r" b="b"/>
              <a:pathLst>
                <a:path w="65639" h="18893" extrusionOk="0">
                  <a:moveTo>
                    <a:pt x="2775" y="1"/>
                  </a:moveTo>
                  <a:cubicBezTo>
                    <a:pt x="1247" y="1"/>
                    <a:pt x="0" y="1264"/>
                    <a:pt x="0" y="2792"/>
                  </a:cubicBezTo>
                  <a:lnTo>
                    <a:pt x="0" y="16103"/>
                  </a:lnTo>
                  <a:cubicBezTo>
                    <a:pt x="0" y="17646"/>
                    <a:pt x="1247" y="18893"/>
                    <a:pt x="2775" y="18893"/>
                  </a:cubicBezTo>
                  <a:lnTo>
                    <a:pt x="62849" y="18893"/>
                  </a:lnTo>
                  <a:cubicBezTo>
                    <a:pt x="64391" y="18893"/>
                    <a:pt x="65638" y="17646"/>
                    <a:pt x="65638" y="16103"/>
                  </a:cubicBezTo>
                  <a:lnTo>
                    <a:pt x="65638" y="2792"/>
                  </a:lnTo>
                  <a:cubicBezTo>
                    <a:pt x="65638" y="1264"/>
                    <a:pt x="64391" y="1"/>
                    <a:pt x="62849" y="1"/>
                  </a:cubicBezTo>
                  <a:close/>
                </a:path>
              </a:pathLst>
            </a:custGeom>
            <a:gradFill>
              <a:gsLst>
                <a:gs pos="0">
                  <a:schemeClr val="lt1"/>
                </a:gs>
                <a:gs pos="100000">
                  <a:srgbClr val="66BEE9">
                    <a:alpha val="34509"/>
                  </a:srgbClr>
                </a:gs>
              </a:gsLst>
              <a:lin ang="5400012" scaled="0"/>
            </a:gra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0"/>
            <p:cNvSpPr/>
            <p:nvPr/>
          </p:nvSpPr>
          <p:spPr>
            <a:xfrm>
              <a:off x="4472075" y="3069350"/>
              <a:ext cx="345275" cy="315275"/>
            </a:xfrm>
            <a:custGeom>
              <a:avLst/>
              <a:gdLst/>
              <a:ahLst/>
              <a:cxnLst/>
              <a:rect l="l" t="t" r="r" b="b"/>
              <a:pathLst>
                <a:path w="13811" h="12611" extrusionOk="0">
                  <a:moveTo>
                    <a:pt x="6907" y="1"/>
                  </a:moveTo>
                  <a:cubicBezTo>
                    <a:pt x="5296" y="1"/>
                    <a:pt x="3687" y="617"/>
                    <a:pt x="2463" y="1848"/>
                  </a:cubicBezTo>
                  <a:cubicBezTo>
                    <a:pt x="1" y="4311"/>
                    <a:pt x="1" y="8301"/>
                    <a:pt x="2463" y="10764"/>
                  </a:cubicBezTo>
                  <a:cubicBezTo>
                    <a:pt x="3687" y="11995"/>
                    <a:pt x="5296" y="12611"/>
                    <a:pt x="6907" y="12611"/>
                  </a:cubicBezTo>
                  <a:cubicBezTo>
                    <a:pt x="8518" y="12611"/>
                    <a:pt x="10132" y="11995"/>
                    <a:pt x="11363" y="10764"/>
                  </a:cubicBezTo>
                  <a:cubicBezTo>
                    <a:pt x="13811" y="8301"/>
                    <a:pt x="13811" y="4311"/>
                    <a:pt x="11363" y="1848"/>
                  </a:cubicBezTo>
                  <a:cubicBezTo>
                    <a:pt x="10132" y="617"/>
                    <a:pt x="8518" y="1"/>
                    <a:pt x="6907" y="1"/>
                  </a:cubicBezTo>
                  <a:close/>
                </a:path>
              </a:pathLst>
            </a:custGeom>
            <a:solidFill>
              <a:schemeClr val="accen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0"/>
            <p:cNvSpPr/>
            <p:nvPr/>
          </p:nvSpPr>
          <p:spPr>
            <a:xfrm>
              <a:off x="4928000" y="3144375"/>
              <a:ext cx="579100" cy="49125"/>
            </a:xfrm>
            <a:custGeom>
              <a:avLst/>
              <a:gdLst/>
              <a:ahLst/>
              <a:cxnLst/>
              <a:rect l="l" t="t" r="r" b="b"/>
              <a:pathLst>
                <a:path w="23164" h="1965" extrusionOk="0">
                  <a:moveTo>
                    <a:pt x="998" y="0"/>
                  </a:moveTo>
                  <a:cubicBezTo>
                    <a:pt x="452" y="0"/>
                    <a:pt x="1" y="437"/>
                    <a:pt x="1" y="983"/>
                  </a:cubicBezTo>
                  <a:cubicBezTo>
                    <a:pt x="1" y="1528"/>
                    <a:pt x="452" y="1964"/>
                    <a:pt x="998" y="1964"/>
                  </a:cubicBezTo>
                  <a:lnTo>
                    <a:pt x="22181" y="1964"/>
                  </a:lnTo>
                  <a:cubicBezTo>
                    <a:pt x="22727" y="1964"/>
                    <a:pt x="23163" y="1528"/>
                    <a:pt x="23163" y="983"/>
                  </a:cubicBezTo>
                  <a:cubicBezTo>
                    <a:pt x="23163" y="437"/>
                    <a:pt x="22727" y="0"/>
                    <a:pt x="2218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0"/>
            <p:cNvSpPr/>
            <p:nvPr/>
          </p:nvSpPr>
          <p:spPr>
            <a:xfrm>
              <a:off x="5569800" y="3144375"/>
              <a:ext cx="289950" cy="49125"/>
            </a:xfrm>
            <a:custGeom>
              <a:avLst/>
              <a:gdLst/>
              <a:ahLst/>
              <a:cxnLst/>
              <a:rect l="l" t="t" r="r" b="b"/>
              <a:pathLst>
                <a:path w="11598" h="1965" extrusionOk="0">
                  <a:moveTo>
                    <a:pt x="983" y="0"/>
                  </a:moveTo>
                  <a:cubicBezTo>
                    <a:pt x="437" y="0"/>
                    <a:pt x="0" y="437"/>
                    <a:pt x="0" y="983"/>
                  </a:cubicBezTo>
                  <a:cubicBezTo>
                    <a:pt x="0" y="1528"/>
                    <a:pt x="437" y="1964"/>
                    <a:pt x="983" y="1964"/>
                  </a:cubicBezTo>
                  <a:lnTo>
                    <a:pt x="10616" y="1964"/>
                  </a:lnTo>
                  <a:cubicBezTo>
                    <a:pt x="11161" y="1964"/>
                    <a:pt x="11597" y="1528"/>
                    <a:pt x="11597" y="983"/>
                  </a:cubicBezTo>
                  <a:cubicBezTo>
                    <a:pt x="11597" y="437"/>
                    <a:pt x="11161" y="0"/>
                    <a:pt x="10616"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0"/>
            <p:cNvSpPr/>
            <p:nvPr/>
          </p:nvSpPr>
          <p:spPr>
            <a:xfrm>
              <a:off x="4928000" y="3268700"/>
              <a:ext cx="346850" cy="49500"/>
            </a:xfrm>
            <a:custGeom>
              <a:avLst/>
              <a:gdLst/>
              <a:ahLst/>
              <a:cxnLst/>
              <a:rect l="l" t="t" r="r" b="b"/>
              <a:pathLst>
                <a:path w="13874" h="1980" extrusionOk="0">
                  <a:moveTo>
                    <a:pt x="998" y="0"/>
                  </a:moveTo>
                  <a:cubicBezTo>
                    <a:pt x="452" y="0"/>
                    <a:pt x="1" y="437"/>
                    <a:pt x="1" y="982"/>
                  </a:cubicBezTo>
                  <a:cubicBezTo>
                    <a:pt x="1" y="1528"/>
                    <a:pt x="452" y="1979"/>
                    <a:pt x="998" y="1979"/>
                  </a:cubicBezTo>
                  <a:lnTo>
                    <a:pt x="12891" y="1979"/>
                  </a:lnTo>
                  <a:cubicBezTo>
                    <a:pt x="13437" y="1979"/>
                    <a:pt x="13873" y="1528"/>
                    <a:pt x="13873" y="982"/>
                  </a:cubicBezTo>
                  <a:cubicBezTo>
                    <a:pt x="13873" y="437"/>
                    <a:pt x="13437" y="0"/>
                    <a:pt x="12891" y="0"/>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 name="Google Shape;1380;p70"/>
          <p:cNvGrpSpPr/>
          <p:nvPr/>
        </p:nvGrpSpPr>
        <p:grpSpPr>
          <a:xfrm>
            <a:off x="4532012" y="3750457"/>
            <a:ext cx="643280" cy="644532"/>
            <a:chOff x="1453175" y="2049775"/>
            <a:chExt cx="1194800" cy="1197125"/>
          </a:xfrm>
        </p:grpSpPr>
        <p:sp>
          <p:nvSpPr>
            <p:cNvPr id="1381" name="Google Shape;1381;p70"/>
            <p:cNvSpPr/>
            <p:nvPr/>
          </p:nvSpPr>
          <p:spPr>
            <a:xfrm>
              <a:off x="1453175" y="2049775"/>
              <a:ext cx="1194800" cy="1197125"/>
            </a:xfrm>
            <a:custGeom>
              <a:avLst/>
              <a:gdLst/>
              <a:ahLst/>
              <a:cxnLst/>
              <a:rect l="l" t="t" r="r" b="b"/>
              <a:pathLst>
                <a:path w="47792" h="47885" extrusionOk="0">
                  <a:moveTo>
                    <a:pt x="4631" y="0"/>
                  </a:moveTo>
                  <a:cubicBezTo>
                    <a:pt x="2075" y="0"/>
                    <a:pt x="1" y="2089"/>
                    <a:pt x="1" y="4645"/>
                  </a:cubicBezTo>
                  <a:lnTo>
                    <a:pt x="1" y="43239"/>
                  </a:lnTo>
                  <a:cubicBezTo>
                    <a:pt x="1" y="45796"/>
                    <a:pt x="2075" y="47885"/>
                    <a:pt x="4631" y="47885"/>
                  </a:cubicBezTo>
                  <a:lnTo>
                    <a:pt x="43147" y="47885"/>
                  </a:lnTo>
                  <a:cubicBezTo>
                    <a:pt x="45703" y="47885"/>
                    <a:pt x="47792" y="45796"/>
                    <a:pt x="47792" y="43239"/>
                  </a:cubicBezTo>
                  <a:lnTo>
                    <a:pt x="47792" y="4645"/>
                  </a:lnTo>
                  <a:cubicBezTo>
                    <a:pt x="47792" y="2089"/>
                    <a:pt x="45703" y="0"/>
                    <a:pt x="43147" y="0"/>
                  </a:cubicBezTo>
                  <a:close/>
                </a:path>
              </a:pathLst>
            </a:custGeom>
            <a:solidFill>
              <a:srgbClr val="FFFFFF"/>
            </a:solidFill>
            <a:ln>
              <a:noFill/>
            </a:ln>
            <a:effectLst>
              <a:outerShdw blurRad="57150" dist="19050" dir="384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0"/>
            <p:cNvSpPr/>
            <p:nvPr/>
          </p:nvSpPr>
          <p:spPr>
            <a:xfrm>
              <a:off x="1499575" y="2096525"/>
              <a:ext cx="1102050" cy="1103975"/>
            </a:xfrm>
            <a:custGeom>
              <a:avLst/>
              <a:gdLst/>
              <a:ahLst/>
              <a:cxnLst/>
              <a:rect l="l" t="t" r="r" b="b"/>
              <a:pathLst>
                <a:path w="44082" h="44159" extrusionOk="0">
                  <a:moveTo>
                    <a:pt x="2775" y="1"/>
                  </a:moveTo>
                  <a:cubicBezTo>
                    <a:pt x="1247" y="1"/>
                    <a:pt x="0" y="1248"/>
                    <a:pt x="0" y="2775"/>
                  </a:cubicBezTo>
                  <a:lnTo>
                    <a:pt x="0" y="41369"/>
                  </a:lnTo>
                  <a:cubicBezTo>
                    <a:pt x="0" y="42897"/>
                    <a:pt x="1247" y="44159"/>
                    <a:pt x="2775" y="44159"/>
                  </a:cubicBezTo>
                  <a:lnTo>
                    <a:pt x="41291" y="44159"/>
                  </a:lnTo>
                  <a:cubicBezTo>
                    <a:pt x="42818" y="44159"/>
                    <a:pt x="44081" y="42897"/>
                    <a:pt x="44081" y="41369"/>
                  </a:cubicBezTo>
                  <a:lnTo>
                    <a:pt x="44081" y="2775"/>
                  </a:lnTo>
                  <a:cubicBezTo>
                    <a:pt x="44081" y="1248"/>
                    <a:pt x="42818" y="1"/>
                    <a:pt x="41291" y="1"/>
                  </a:cubicBezTo>
                  <a:close/>
                </a:path>
              </a:pathLst>
            </a:custGeom>
            <a:solidFill>
              <a:schemeClr val="lt1"/>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0"/>
            <p:cNvSpPr/>
            <p:nvPr/>
          </p:nvSpPr>
          <p:spPr>
            <a:xfrm>
              <a:off x="1499575" y="2316300"/>
              <a:ext cx="1102050" cy="884200"/>
            </a:xfrm>
            <a:custGeom>
              <a:avLst/>
              <a:gdLst/>
              <a:ahLst/>
              <a:cxnLst/>
              <a:rect l="l" t="t" r="r" b="b"/>
              <a:pathLst>
                <a:path w="44082" h="35368" extrusionOk="0">
                  <a:moveTo>
                    <a:pt x="13826" y="1"/>
                  </a:moveTo>
                  <a:lnTo>
                    <a:pt x="0" y="20654"/>
                  </a:lnTo>
                  <a:lnTo>
                    <a:pt x="0" y="32578"/>
                  </a:lnTo>
                  <a:cubicBezTo>
                    <a:pt x="0" y="34106"/>
                    <a:pt x="1247" y="35368"/>
                    <a:pt x="2775" y="35368"/>
                  </a:cubicBezTo>
                  <a:lnTo>
                    <a:pt x="41291" y="35368"/>
                  </a:lnTo>
                  <a:cubicBezTo>
                    <a:pt x="42818" y="35368"/>
                    <a:pt x="44081" y="34106"/>
                    <a:pt x="44081" y="32578"/>
                  </a:cubicBezTo>
                  <a:lnTo>
                    <a:pt x="44081" y="26733"/>
                  </a:lnTo>
                  <a:lnTo>
                    <a:pt x="34370" y="12221"/>
                  </a:lnTo>
                  <a:lnTo>
                    <a:pt x="28182" y="21449"/>
                  </a:lnTo>
                  <a:lnTo>
                    <a:pt x="27652" y="20670"/>
                  </a:lnTo>
                  <a:lnTo>
                    <a:pt x="13826" y="1"/>
                  </a:lnTo>
                  <a:close/>
                </a:path>
              </a:pathLst>
            </a:custGeom>
            <a:solidFill>
              <a:schemeClr val="lt2"/>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0"/>
            <p:cNvSpPr/>
            <p:nvPr/>
          </p:nvSpPr>
          <p:spPr>
            <a:xfrm>
              <a:off x="2133200" y="2241875"/>
              <a:ext cx="254100" cy="254500"/>
            </a:xfrm>
            <a:custGeom>
              <a:avLst/>
              <a:gdLst/>
              <a:ahLst/>
              <a:cxnLst/>
              <a:rect l="l" t="t" r="r" b="b"/>
              <a:pathLst>
                <a:path w="10164" h="10180" extrusionOk="0">
                  <a:moveTo>
                    <a:pt x="5082" y="0"/>
                  </a:moveTo>
                  <a:cubicBezTo>
                    <a:pt x="2276" y="0"/>
                    <a:pt x="0" y="2276"/>
                    <a:pt x="0" y="5098"/>
                  </a:cubicBezTo>
                  <a:cubicBezTo>
                    <a:pt x="0" y="7904"/>
                    <a:pt x="2276" y="10179"/>
                    <a:pt x="5082" y="10179"/>
                  </a:cubicBezTo>
                  <a:cubicBezTo>
                    <a:pt x="7888" y="10179"/>
                    <a:pt x="10163" y="7904"/>
                    <a:pt x="10163" y="5098"/>
                  </a:cubicBezTo>
                  <a:cubicBezTo>
                    <a:pt x="10163" y="2276"/>
                    <a:pt x="7888" y="0"/>
                    <a:pt x="5082" y="0"/>
                  </a:cubicBezTo>
                  <a:close/>
                </a:path>
              </a:pathLst>
            </a:custGeom>
            <a:solidFill>
              <a:schemeClr val="accent5"/>
            </a:solidFill>
            <a:ln>
              <a:noFill/>
            </a:ln>
            <a:effectLst>
              <a:outerShdw blurRad="57150" dist="19050" dir="540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356"/>
                                        </p:tgtEl>
                                        <p:attrNameLst>
                                          <p:attrName>style.visibility</p:attrName>
                                        </p:attrNameLst>
                                      </p:cBhvr>
                                      <p:to>
                                        <p:strVal val="visible"/>
                                      </p:to>
                                    </p:set>
                                    <p:anim calcmode="lin" valueType="num">
                                      <p:cBhvr additive="base">
                                        <p:cTn id="7" dur="800"/>
                                        <p:tgtEl>
                                          <p:spTgt spid="1356"/>
                                        </p:tgtEl>
                                        <p:attrNameLst>
                                          <p:attrName>ppt_w</p:attrName>
                                        </p:attrNameLst>
                                      </p:cBhvr>
                                      <p:tavLst>
                                        <p:tav tm="0">
                                          <p:val>
                                            <p:strVal val="0"/>
                                          </p:val>
                                        </p:tav>
                                        <p:tav tm="100000">
                                          <p:val>
                                            <p:strVal val="#ppt_w"/>
                                          </p:val>
                                        </p:tav>
                                      </p:tavLst>
                                    </p:anim>
                                    <p:anim calcmode="lin" valueType="num">
                                      <p:cBhvr additive="base">
                                        <p:cTn id="8" dur="800"/>
                                        <p:tgtEl>
                                          <p:spTgt spid="1356"/>
                                        </p:tgtEl>
                                        <p:attrNameLst>
                                          <p:attrName>ppt_h</p:attrName>
                                        </p:attrNameLst>
                                      </p:cBhvr>
                                      <p:tavLst>
                                        <p:tav tm="0">
                                          <p:val>
                                            <p:strVal val="0"/>
                                          </p:val>
                                        </p:tav>
                                        <p:tav tm="100000">
                                          <p:val>
                                            <p:strVal val="#ppt_h"/>
                                          </p:val>
                                        </p:tav>
                                      </p:tavLst>
                                    </p:anim>
                                  </p:childTnLst>
                                </p:cTn>
                              </p:par>
                              <p:par>
                                <p:cTn id="9" presetID="2" presetClass="entr" presetSubtype="1" fill="hold" nodeType="withEffect">
                                  <p:stCondLst>
                                    <p:cond delay="0"/>
                                  </p:stCondLst>
                                  <p:childTnLst>
                                    <p:set>
                                      <p:cBhvr>
                                        <p:cTn id="10" dur="1" fill="hold">
                                          <p:stCondLst>
                                            <p:cond delay="0"/>
                                          </p:stCondLst>
                                        </p:cTn>
                                        <p:tgtEl>
                                          <p:spTgt spid="1357"/>
                                        </p:tgtEl>
                                        <p:attrNameLst>
                                          <p:attrName>style.visibility</p:attrName>
                                        </p:attrNameLst>
                                      </p:cBhvr>
                                      <p:to>
                                        <p:strVal val="visible"/>
                                      </p:to>
                                    </p:set>
                                    <p:anim calcmode="lin" valueType="num">
                                      <p:cBhvr additive="base">
                                        <p:cTn id="11" dur="800"/>
                                        <p:tgtEl>
                                          <p:spTgt spid="1357"/>
                                        </p:tgtEl>
                                        <p:attrNameLst>
                                          <p:attrName>ppt_y</p:attrName>
                                        </p:attrNameLst>
                                      </p:cBhvr>
                                      <p:tavLst>
                                        <p:tav tm="0">
                                          <p:val>
                                            <p:strVal val="#ppt_y-1"/>
                                          </p:val>
                                        </p:tav>
                                        <p:tav tm="100000">
                                          <p:val>
                                            <p:strVal val="#ppt_y"/>
                                          </p:val>
                                        </p:tav>
                                      </p:tavLst>
                                    </p:anim>
                                  </p:childTnLst>
                                </p:cTn>
                              </p:par>
                            </p:childTnLst>
                          </p:cTn>
                        </p:par>
                        <p:par>
                          <p:cTn id="12" fill="hold">
                            <p:stCondLst>
                              <p:cond delay="800"/>
                            </p:stCondLst>
                            <p:childTnLst>
                              <p:par>
                                <p:cTn id="13" presetID="23" presetClass="entr" presetSubtype="16" fill="hold" nodeType="afterEffect">
                                  <p:stCondLst>
                                    <p:cond delay="0"/>
                                  </p:stCondLst>
                                  <p:childTnLst>
                                    <p:set>
                                      <p:cBhvr>
                                        <p:cTn id="14" dur="1" fill="hold">
                                          <p:stCondLst>
                                            <p:cond delay="0"/>
                                          </p:stCondLst>
                                        </p:cTn>
                                        <p:tgtEl>
                                          <p:spTgt spid="1366"/>
                                        </p:tgtEl>
                                        <p:attrNameLst>
                                          <p:attrName>style.visibility</p:attrName>
                                        </p:attrNameLst>
                                      </p:cBhvr>
                                      <p:to>
                                        <p:strVal val="visible"/>
                                      </p:to>
                                    </p:set>
                                    <p:anim calcmode="lin" valueType="num">
                                      <p:cBhvr additive="base">
                                        <p:cTn id="15" dur="800"/>
                                        <p:tgtEl>
                                          <p:spTgt spid="1366"/>
                                        </p:tgtEl>
                                        <p:attrNameLst>
                                          <p:attrName>ppt_w</p:attrName>
                                        </p:attrNameLst>
                                      </p:cBhvr>
                                      <p:tavLst>
                                        <p:tav tm="0">
                                          <p:val>
                                            <p:strVal val="0"/>
                                          </p:val>
                                        </p:tav>
                                        <p:tav tm="100000">
                                          <p:val>
                                            <p:strVal val="#ppt_w"/>
                                          </p:val>
                                        </p:tav>
                                      </p:tavLst>
                                    </p:anim>
                                    <p:anim calcmode="lin" valueType="num">
                                      <p:cBhvr additive="base">
                                        <p:cTn id="16" dur="800"/>
                                        <p:tgtEl>
                                          <p:spTgt spid="1366"/>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1374"/>
                                        </p:tgtEl>
                                        <p:attrNameLst>
                                          <p:attrName>style.visibility</p:attrName>
                                        </p:attrNameLst>
                                      </p:cBhvr>
                                      <p:to>
                                        <p:strVal val="visible"/>
                                      </p:to>
                                    </p:set>
                                    <p:anim calcmode="lin" valueType="num">
                                      <p:cBhvr additive="base">
                                        <p:cTn id="19" dur="800"/>
                                        <p:tgtEl>
                                          <p:spTgt spid="1374"/>
                                        </p:tgtEl>
                                        <p:attrNameLst>
                                          <p:attrName>ppt_w</p:attrName>
                                        </p:attrNameLst>
                                      </p:cBhvr>
                                      <p:tavLst>
                                        <p:tav tm="0">
                                          <p:val>
                                            <p:strVal val="0"/>
                                          </p:val>
                                        </p:tav>
                                        <p:tav tm="100000">
                                          <p:val>
                                            <p:strVal val="#ppt_w"/>
                                          </p:val>
                                        </p:tav>
                                      </p:tavLst>
                                    </p:anim>
                                    <p:anim calcmode="lin" valueType="num">
                                      <p:cBhvr additive="base">
                                        <p:cTn id="20" dur="800"/>
                                        <p:tgtEl>
                                          <p:spTgt spid="1374"/>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1380"/>
                                        </p:tgtEl>
                                        <p:attrNameLst>
                                          <p:attrName>style.visibility</p:attrName>
                                        </p:attrNameLst>
                                      </p:cBhvr>
                                      <p:to>
                                        <p:strVal val="visible"/>
                                      </p:to>
                                    </p:set>
                                    <p:anim calcmode="lin" valueType="num">
                                      <p:cBhvr additive="base">
                                        <p:cTn id="23" dur="1000"/>
                                        <p:tgtEl>
                                          <p:spTgt spid="1380"/>
                                        </p:tgtEl>
                                        <p:attrNameLst>
                                          <p:attrName>ppt_w</p:attrName>
                                        </p:attrNameLst>
                                      </p:cBhvr>
                                      <p:tavLst>
                                        <p:tav tm="0">
                                          <p:val>
                                            <p:strVal val="0"/>
                                          </p:val>
                                        </p:tav>
                                        <p:tav tm="100000">
                                          <p:val>
                                            <p:strVal val="#ppt_w"/>
                                          </p:val>
                                        </p:tav>
                                      </p:tavLst>
                                    </p:anim>
                                    <p:anim calcmode="lin" valueType="num">
                                      <p:cBhvr additive="base">
                                        <p:cTn id="24" dur="1000"/>
                                        <p:tgtEl>
                                          <p:spTgt spid="1380"/>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91"/>
        <p:cNvGrpSpPr/>
        <p:nvPr/>
      </p:nvGrpSpPr>
      <p:grpSpPr>
        <a:xfrm>
          <a:off x="0" y="0"/>
          <a:ext cx="0" cy="0"/>
          <a:chOff x="0" y="0"/>
          <a:chExt cx="0" cy="0"/>
        </a:xfrm>
      </p:grpSpPr>
      <p:sp>
        <p:nvSpPr>
          <p:cNvPr id="1292" name="Google Shape;1292;p68"/>
          <p:cNvSpPr txBox="1">
            <a:spLocks noGrp="1"/>
          </p:cNvSpPr>
          <p:nvPr>
            <p:ph type="title"/>
          </p:nvPr>
        </p:nvSpPr>
        <p:spPr>
          <a:xfrm>
            <a:off x="720000" y="694814"/>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b="1" dirty="0">
                <a:latin typeface="Orbitron"/>
                <a:ea typeface="Orbitron"/>
                <a:cs typeface="Orbitron"/>
                <a:sym typeface="Orbitron"/>
              </a:rPr>
              <a:t>L</a:t>
            </a:r>
            <a:r>
              <a:rPr lang="en" b="1" dirty="0">
                <a:latin typeface="Orbitron"/>
                <a:ea typeface="Orbitron"/>
                <a:cs typeface="Orbitron"/>
                <a:sym typeface="Orbitron"/>
              </a:rPr>
              <a:t>anguages used</a:t>
            </a:r>
            <a:endParaRPr b="1" dirty="0">
              <a:latin typeface="Orbitron"/>
              <a:ea typeface="Orbitron"/>
              <a:cs typeface="Orbitron"/>
              <a:sym typeface="Orbitron"/>
            </a:endParaRPr>
          </a:p>
        </p:txBody>
      </p:sp>
      <p:sp>
        <p:nvSpPr>
          <p:cNvPr id="1293" name="Google Shape;1293;p68"/>
          <p:cNvSpPr txBox="1">
            <a:spLocks noGrp="1"/>
          </p:cNvSpPr>
          <p:nvPr>
            <p:ph type="body" idx="1"/>
          </p:nvPr>
        </p:nvSpPr>
        <p:spPr>
          <a:xfrm>
            <a:off x="720000" y="3194357"/>
            <a:ext cx="7704000" cy="572700"/>
          </a:xfrm>
          <a:prstGeom prst="rect">
            <a:avLst/>
          </a:prstGeom>
        </p:spPr>
        <p:txBody>
          <a:bodyPr spcFirstLastPara="1" wrap="square" lIns="91425" tIns="91425" rIns="91425" bIns="91425" anchor="b" anchorCtr="0">
            <a:noAutofit/>
          </a:bodyPr>
          <a:lstStyle/>
          <a:p>
            <a:pPr marL="228600" lvl="0" indent="-228600" algn="l" rtl="0">
              <a:spcBef>
                <a:spcPts val="0"/>
              </a:spcBef>
              <a:spcAft>
                <a:spcPts val="0"/>
              </a:spcAft>
              <a:buAutoNum type="arabicPeriod"/>
            </a:pPr>
            <a:r>
              <a:rPr lang="en-US" sz="1800" b="1" dirty="0"/>
              <a:t>JavaScript: </a:t>
            </a:r>
            <a:r>
              <a:rPr lang="en-US" sz="1600" b="0" i="0" dirty="0">
                <a:solidFill>
                  <a:schemeClr val="tx2">
                    <a:lumMod val="75000"/>
                  </a:schemeClr>
                </a:solidFill>
                <a:effectLst/>
                <a:latin typeface="Söhne"/>
              </a:rPr>
              <a:t>JavaScript is used to implement features like live updates, interactive charts, and real-time commenting systems. This interactivity can engage users and keep them on the site longer.</a:t>
            </a:r>
          </a:p>
          <a:p>
            <a:pPr marL="228600" lvl="0" indent="-228600" algn="l" rtl="0">
              <a:spcBef>
                <a:spcPts val="0"/>
              </a:spcBef>
              <a:spcAft>
                <a:spcPts val="0"/>
              </a:spcAft>
              <a:buAutoNum type="arabicPeriod"/>
            </a:pPr>
            <a:r>
              <a:rPr lang="en-US" sz="1600" b="1" dirty="0"/>
              <a:t>HTML: </a:t>
            </a:r>
            <a:r>
              <a:rPr lang="en-US" sz="1600" b="0" i="0" dirty="0">
                <a:solidFill>
                  <a:schemeClr val="tx2">
                    <a:lumMod val="75000"/>
                  </a:schemeClr>
                </a:solidFill>
                <a:effectLst/>
                <a:latin typeface="Söhne"/>
              </a:rPr>
              <a:t>HTML is the standard markup language for creating the structure and content of web pages.</a:t>
            </a:r>
            <a:endParaRPr lang="en-US" sz="1600" dirty="0">
              <a:solidFill>
                <a:schemeClr val="tx2">
                  <a:lumMod val="75000"/>
                </a:schemeClr>
              </a:solidFill>
              <a:latin typeface="Söhne"/>
            </a:endParaRPr>
          </a:p>
          <a:p>
            <a:pPr marL="228600" lvl="0" indent="-228600" algn="l" rtl="0">
              <a:spcBef>
                <a:spcPts val="0"/>
              </a:spcBef>
              <a:spcAft>
                <a:spcPts val="0"/>
              </a:spcAft>
              <a:buAutoNum type="arabicPeriod"/>
            </a:pPr>
            <a:r>
              <a:rPr lang="en-US" sz="1600" b="1" dirty="0"/>
              <a:t>CSS: </a:t>
            </a:r>
            <a:r>
              <a:rPr lang="en-US" sz="1600" b="0" i="0" dirty="0">
                <a:solidFill>
                  <a:schemeClr val="tx2">
                    <a:lumMod val="75000"/>
                  </a:schemeClr>
                </a:solidFill>
                <a:effectLst/>
                <a:latin typeface="Söhne"/>
              </a:rPr>
              <a:t>CSS allows to control the visual presentation and styling of web content in news     web application. CSS enables the customization of fonts, colors, layouts, and other visual elements to create an engaging user experience.</a:t>
            </a:r>
          </a:p>
        </p:txBody>
      </p:sp>
      <p:grpSp>
        <p:nvGrpSpPr>
          <p:cNvPr id="1294" name="Google Shape;1294;p68"/>
          <p:cNvGrpSpPr/>
          <p:nvPr/>
        </p:nvGrpSpPr>
        <p:grpSpPr>
          <a:xfrm>
            <a:off x="8236625" y="4105445"/>
            <a:ext cx="501556" cy="570430"/>
            <a:chOff x="10190200" y="4253570"/>
            <a:chExt cx="501556" cy="570430"/>
          </a:xfrm>
        </p:grpSpPr>
        <p:sp>
          <p:nvSpPr>
            <p:cNvPr id="1295" name="Google Shape;1295;p68"/>
            <p:cNvSpPr/>
            <p:nvPr/>
          </p:nvSpPr>
          <p:spPr>
            <a:xfrm>
              <a:off x="10440975" y="4253570"/>
              <a:ext cx="250781" cy="2502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10190200" y="45732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grpSp>
        <p:nvGrpSpPr>
          <p:cNvPr id="1301" name="Google Shape;1301;p69"/>
          <p:cNvGrpSpPr/>
          <p:nvPr/>
        </p:nvGrpSpPr>
        <p:grpSpPr>
          <a:xfrm>
            <a:off x="719975" y="1539905"/>
            <a:ext cx="3010825" cy="1776300"/>
            <a:chOff x="719975" y="1114972"/>
            <a:chExt cx="3010825" cy="1776300"/>
          </a:xfrm>
        </p:grpSpPr>
        <p:sp>
          <p:nvSpPr>
            <p:cNvPr id="1302" name="Google Shape;1302;p69"/>
            <p:cNvSpPr/>
            <p:nvPr/>
          </p:nvSpPr>
          <p:spPr>
            <a:xfrm>
              <a:off x="720000" y="1114972"/>
              <a:ext cx="3010800" cy="1776300"/>
            </a:xfrm>
            <a:prstGeom prst="roundRect">
              <a:avLst>
                <a:gd name="adj" fmla="val 12355"/>
              </a:avLst>
            </a:prstGeom>
            <a:gradFill>
              <a:gsLst>
                <a:gs pos="0">
                  <a:schemeClr val="lt1"/>
                </a:gs>
                <a:gs pos="100000">
                  <a:srgbClr val="F9F8FF">
                    <a:alpha val="86666"/>
                  </a:srgbClr>
                </a:gs>
              </a:gsLst>
              <a:lin ang="5400012" scaled="0"/>
            </a:gradFill>
            <a:ln>
              <a:noFill/>
            </a:ln>
            <a:effectLst>
              <a:outerShdw blurRad="57150" dist="47625" dir="546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9"/>
            <p:cNvSpPr/>
            <p:nvPr/>
          </p:nvSpPr>
          <p:spPr>
            <a:xfrm>
              <a:off x="719975" y="1114975"/>
              <a:ext cx="3010800" cy="355200"/>
            </a:xfrm>
            <a:prstGeom prst="round2SameRect">
              <a:avLst>
                <a:gd name="adj1" fmla="val 50000"/>
                <a:gd name="adj2" fmla="val 0"/>
              </a:avLst>
            </a:prstGeom>
            <a:solidFill>
              <a:schemeClr val="dk2"/>
            </a:solidFill>
            <a:ln w="9525" cap="flat" cmpd="sng">
              <a:solidFill>
                <a:srgbClr val="D2D6FF"/>
              </a:solidFill>
              <a:prstDash val="solid"/>
              <a:round/>
              <a:headEnd type="none" w="sm" len="sm"/>
              <a:tailEnd type="none" w="sm" len="sm"/>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 name="Google Shape;1304;p69"/>
            <p:cNvGrpSpPr/>
            <p:nvPr/>
          </p:nvGrpSpPr>
          <p:grpSpPr>
            <a:xfrm rot="10800000" flipH="1">
              <a:off x="881412" y="1244995"/>
              <a:ext cx="429322" cy="93999"/>
              <a:chOff x="5840230" y="744468"/>
              <a:chExt cx="431653" cy="94500"/>
            </a:xfrm>
          </p:grpSpPr>
          <p:sp>
            <p:nvSpPr>
              <p:cNvPr id="1305" name="Google Shape;1305;p69"/>
              <p:cNvSpPr/>
              <p:nvPr/>
            </p:nvSpPr>
            <p:spPr>
              <a:xfrm>
                <a:off x="5840230" y="744468"/>
                <a:ext cx="94500" cy="94500"/>
              </a:xfrm>
              <a:prstGeom prst="ellipse">
                <a:avLst/>
              </a:prstGeom>
              <a:solidFill>
                <a:schemeClr val="accent2"/>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9"/>
              <p:cNvSpPr/>
              <p:nvPr/>
            </p:nvSpPr>
            <p:spPr>
              <a:xfrm>
                <a:off x="6008807" y="744468"/>
                <a:ext cx="94500" cy="94500"/>
              </a:xfrm>
              <a:prstGeom prst="ellipse">
                <a:avLst/>
              </a:prstGeom>
              <a:solidFill>
                <a:schemeClr val="accent4"/>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9"/>
              <p:cNvSpPr/>
              <p:nvPr/>
            </p:nvSpPr>
            <p:spPr>
              <a:xfrm>
                <a:off x="6177384" y="744468"/>
                <a:ext cx="94500" cy="94500"/>
              </a:xfrm>
              <a:prstGeom prst="ellipse">
                <a:avLst/>
              </a:prstGeom>
              <a:solidFill>
                <a:schemeClr val="lt1"/>
              </a:solidFill>
              <a:ln>
                <a:noFill/>
              </a:ln>
              <a:effectLst>
                <a:outerShdw blurRad="57150" dist="19050" dir="5400000" algn="bl" rotWithShape="0">
                  <a:srgbClr val="5352EE">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08" name="Google Shape;1308;p69"/>
          <p:cNvSpPr txBox="1">
            <a:spLocks noGrp="1"/>
          </p:cNvSpPr>
          <p:nvPr>
            <p:ph type="title" idx="5"/>
          </p:nvPr>
        </p:nvSpPr>
        <p:spPr>
          <a:xfrm>
            <a:off x="3900975" y="1703097"/>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1309" name="Google Shape;1309;p69"/>
          <p:cNvSpPr txBox="1">
            <a:spLocks noGrp="1"/>
          </p:cNvSpPr>
          <p:nvPr>
            <p:ph type="ctrTitle"/>
          </p:nvPr>
        </p:nvSpPr>
        <p:spPr>
          <a:xfrm>
            <a:off x="4884802" y="687900"/>
            <a:ext cx="3489000" cy="367500"/>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US" dirty="0"/>
              <a:t>USING API</a:t>
            </a:r>
            <a:endParaRPr dirty="0"/>
          </a:p>
        </p:txBody>
      </p:sp>
      <p:sp>
        <p:nvSpPr>
          <p:cNvPr id="1310" name="Google Shape;1310;p69"/>
          <p:cNvSpPr txBox="1">
            <a:spLocks noGrp="1"/>
          </p:cNvSpPr>
          <p:nvPr>
            <p:ph type="subTitle" idx="4"/>
          </p:nvPr>
        </p:nvSpPr>
        <p:spPr>
          <a:xfrm>
            <a:off x="4884804" y="2119280"/>
            <a:ext cx="33867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 dirty="0"/>
              <a:t>widgets are used form weatherwidget.io and tradingview.com</a:t>
            </a:r>
            <a:endParaRPr dirty="0"/>
          </a:p>
        </p:txBody>
      </p:sp>
      <p:sp>
        <p:nvSpPr>
          <p:cNvPr id="1311" name="Google Shape;1311;p69"/>
          <p:cNvSpPr txBox="1">
            <a:spLocks noGrp="1"/>
          </p:cNvSpPr>
          <p:nvPr>
            <p:ph type="ctrTitle" idx="6"/>
          </p:nvPr>
        </p:nvSpPr>
        <p:spPr>
          <a:xfrm>
            <a:off x="4833525" y="2975761"/>
            <a:ext cx="3489000" cy="367500"/>
          </a:xfrm>
          <a:prstGeom prst="rect">
            <a:avLst/>
          </a:prstGeom>
        </p:spPr>
        <p:txBody>
          <a:bodyPr spcFirstLastPara="1" wrap="square" lIns="91425" tIns="91425" rIns="45700" bIns="91425" anchor="ctr" anchorCtr="0">
            <a:noAutofit/>
          </a:bodyPr>
          <a:lstStyle/>
          <a:p>
            <a:pPr marL="0" lvl="0" indent="0" algn="l" rtl="0">
              <a:spcBef>
                <a:spcPts val="0"/>
              </a:spcBef>
              <a:spcAft>
                <a:spcPts val="0"/>
              </a:spcAft>
              <a:buNone/>
            </a:pPr>
            <a:r>
              <a:rPr lang="en-US" dirty="0"/>
              <a:t>U</a:t>
            </a:r>
            <a:r>
              <a:rPr lang="en-IN" dirty="0"/>
              <a:t>sing CSS to form card container</a:t>
            </a:r>
            <a:endParaRPr dirty="0"/>
          </a:p>
        </p:txBody>
      </p:sp>
      <p:sp>
        <p:nvSpPr>
          <p:cNvPr id="1312" name="Google Shape;1312;p69"/>
          <p:cNvSpPr txBox="1">
            <a:spLocks noGrp="1"/>
          </p:cNvSpPr>
          <p:nvPr>
            <p:ph type="ctrTitle" idx="3"/>
          </p:nvPr>
        </p:nvSpPr>
        <p:spPr>
          <a:xfrm>
            <a:off x="4884650" y="1654085"/>
            <a:ext cx="3489000" cy="36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t>USING WEATHER AND FINANCE WIDGETS</a:t>
            </a:r>
            <a:endParaRPr sz="1400" dirty="0"/>
          </a:p>
        </p:txBody>
      </p:sp>
      <p:sp>
        <p:nvSpPr>
          <p:cNvPr id="1314" name="Google Shape;1314;p69"/>
          <p:cNvSpPr txBox="1">
            <a:spLocks noGrp="1"/>
          </p:cNvSpPr>
          <p:nvPr>
            <p:ph type="subTitle" idx="1"/>
          </p:nvPr>
        </p:nvSpPr>
        <p:spPr>
          <a:xfrm>
            <a:off x="4884806" y="1054907"/>
            <a:ext cx="33870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dirty="0"/>
              <a:t>G</a:t>
            </a:r>
            <a:r>
              <a:rPr lang="en-IN" dirty="0"/>
              <a:t>athering news from newsapi.org</a:t>
            </a:r>
            <a:endParaRPr dirty="0"/>
          </a:p>
        </p:txBody>
      </p:sp>
      <p:sp>
        <p:nvSpPr>
          <p:cNvPr id="1315" name="Google Shape;1315;p69"/>
          <p:cNvSpPr txBox="1">
            <a:spLocks noGrp="1"/>
          </p:cNvSpPr>
          <p:nvPr>
            <p:ph type="subTitle" idx="7"/>
          </p:nvPr>
        </p:nvSpPr>
        <p:spPr>
          <a:xfrm>
            <a:off x="4865704" y="3512417"/>
            <a:ext cx="3387000" cy="4929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IN" dirty="0"/>
              <a:t>U</a:t>
            </a:r>
            <a:r>
              <a:rPr lang="en" dirty="0"/>
              <a:t>sing cards news’s title, published date and description are showed</a:t>
            </a:r>
            <a:endParaRPr dirty="0"/>
          </a:p>
        </p:txBody>
      </p:sp>
      <p:sp>
        <p:nvSpPr>
          <p:cNvPr id="1316" name="Google Shape;1316;p69"/>
          <p:cNvSpPr txBox="1">
            <a:spLocks noGrp="1"/>
          </p:cNvSpPr>
          <p:nvPr>
            <p:ph type="title" idx="8"/>
          </p:nvPr>
        </p:nvSpPr>
        <p:spPr>
          <a:xfrm>
            <a:off x="3900975" y="2708167"/>
            <a:ext cx="983700" cy="86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1319" name="Google Shape;1319;p69"/>
          <p:cNvSpPr txBox="1">
            <a:spLocks noGrp="1"/>
          </p:cNvSpPr>
          <p:nvPr>
            <p:ph type="title" idx="15"/>
          </p:nvPr>
        </p:nvSpPr>
        <p:spPr>
          <a:xfrm>
            <a:off x="822750" y="2035128"/>
            <a:ext cx="2835900" cy="105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grpSp>
        <p:nvGrpSpPr>
          <p:cNvPr id="1320" name="Google Shape;1320;p69"/>
          <p:cNvGrpSpPr/>
          <p:nvPr/>
        </p:nvGrpSpPr>
        <p:grpSpPr>
          <a:xfrm>
            <a:off x="1964262" y="3133859"/>
            <a:ext cx="1422619" cy="908118"/>
            <a:chOff x="1964262" y="3133859"/>
            <a:chExt cx="1422619" cy="908118"/>
          </a:xfrm>
        </p:grpSpPr>
        <p:grpSp>
          <p:nvGrpSpPr>
            <p:cNvPr id="1321" name="Google Shape;1321;p69"/>
            <p:cNvGrpSpPr/>
            <p:nvPr/>
          </p:nvGrpSpPr>
          <p:grpSpPr>
            <a:xfrm>
              <a:off x="2627043" y="3133859"/>
              <a:ext cx="759839" cy="908118"/>
              <a:chOff x="7948975" y="1691400"/>
              <a:chExt cx="623125" cy="744725"/>
            </a:xfrm>
          </p:grpSpPr>
          <p:sp>
            <p:nvSpPr>
              <p:cNvPr id="1322" name="Google Shape;1322;p69"/>
              <p:cNvSpPr/>
              <p:nvPr/>
            </p:nvSpPr>
            <p:spPr>
              <a:xfrm>
                <a:off x="7948975" y="1770425"/>
                <a:ext cx="623125" cy="665700"/>
              </a:xfrm>
              <a:custGeom>
                <a:avLst/>
                <a:gdLst/>
                <a:ahLst/>
                <a:cxnLst/>
                <a:rect l="l" t="t" r="r" b="b"/>
                <a:pathLst>
                  <a:path w="24925" h="26628" extrusionOk="0">
                    <a:moveTo>
                      <a:pt x="1" y="1"/>
                    </a:moveTo>
                    <a:lnTo>
                      <a:pt x="1" y="25199"/>
                    </a:lnTo>
                    <a:cubicBezTo>
                      <a:pt x="1" y="25989"/>
                      <a:pt x="639" y="26627"/>
                      <a:pt x="1429" y="26627"/>
                    </a:cubicBezTo>
                    <a:lnTo>
                      <a:pt x="23436" y="26627"/>
                    </a:lnTo>
                    <a:cubicBezTo>
                      <a:pt x="24226" y="26627"/>
                      <a:pt x="24864" y="25989"/>
                      <a:pt x="24925" y="25199"/>
                    </a:cubicBezTo>
                    <a:lnTo>
                      <a:pt x="24925" y="1"/>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9"/>
              <p:cNvSpPr/>
              <p:nvPr/>
            </p:nvSpPr>
            <p:spPr>
              <a:xfrm>
                <a:off x="7948975" y="1691400"/>
                <a:ext cx="623125" cy="78300"/>
              </a:xfrm>
              <a:custGeom>
                <a:avLst/>
                <a:gdLst/>
                <a:ahLst/>
                <a:cxnLst/>
                <a:rect l="l" t="t" r="r" b="b"/>
                <a:pathLst>
                  <a:path w="24925" h="3132" extrusionOk="0">
                    <a:moveTo>
                      <a:pt x="1429" y="0"/>
                    </a:moveTo>
                    <a:cubicBezTo>
                      <a:pt x="639" y="0"/>
                      <a:pt x="1" y="639"/>
                      <a:pt x="1" y="1459"/>
                    </a:cubicBezTo>
                    <a:lnTo>
                      <a:pt x="1" y="3131"/>
                    </a:lnTo>
                    <a:lnTo>
                      <a:pt x="24925" y="3131"/>
                    </a:lnTo>
                    <a:lnTo>
                      <a:pt x="24925" y="1459"/>
                    </a:lnTo>
                    <a:cubicBezTo>
                      <a:pt x="24864" y="639"/>
                      <a:pt x="24226" y="0"/>
                      <a:pt x="23436" y="0"/>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9"/>
              <p:cNvSpPr/>
              <p:nvPr/>
            </p:nvSpPr>
            <p:spPr>
              <a:xfrm>
                <a:off x="7995325" y="1717225"/>
                <a:ext cx="24350" cy="24350"/>
              </a:xfrm>
              <a:custGeom>
                <a:avLst/>
                <a:gdLst/>
                <a:ahLst/>
                <a:cxnLst/>
                <a:rect l="l" t="t" r="r" b="b"/>
                <a:pathLst>
                  <a:path w="974" h="974" extrusionOk="0">
                    <a:moveTo>
                      <a:pt x="487" y="1"/>
                    </a:moveTo>
                    <a:cubicBezTo>
                      <a:pt x="213" y="1"/>
                      <a:pt x="1" y="214"/>
                      <a:pt x="1" y="487"/>
                    </a:cubicBezTo>
                    <a:cubicBezTo>
                      <a:pt x="1" y="761"/>
                      <a:pt x="213" y="974"/>
                      <a:pt x="487" y="974"/>
                    </a:cubicBezTo>
                    <a:cubicBezTo>
                      <a:pt x="761" y="974"/>
                      <a:pt x="973" y="761"/>
                      <a:pt x="973" y="487"/>
                    </a:cubicBezTo>
                    <a:cubicBezTo>
                      <a:pt x="973" y="214"/>
                      <a:pt x="791" y="1"/>
                      <a:pt x="487" y="1"/>
                    </a:cubicBezTo>
                    <a:close/>
                  </a:path>
                </a:pathLst>
              </a:custGeom>
              <a:solidFill>
                <a:srgbClr val="FF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9"/>
              <p:cNvSpPr/>
              <p:nvPr/>
            </p:nvSpPr>
            <p:spPr>
              <a:xfrm>
                <a:off x="8049275" y="1717225"/>
                <a:ext cx="24350" cy="24350"/>
              </a:xfrm>
              <a:custGeom>
                <a:avLst/>
                <a:gdLst/>
                <a:ahLst/>
                <a:cxnLst/>
                <a:rect l="l" t="t" r="r" b="b"/>
                <a:pathLst>
                  <a:path w="974" h="974" extrusionOk="0">
                    <a:moveTo>
                      <a:pt x="487" y="1"/>
                    </a:moveTo>
                    <a:cubicBezTo>
                      <a:pt x="244" y="1"/>
                      <a:pt x="1" y="214"/>
                      <a:pt x="1" y="487"/>
                    </a:cubicBezTo>
                    <a:cubicBezTo>
                      <a:pt x="1" y="761"/>
                      <a:pt x="214" y="974"/>
                      <a:pt x="487" y="974"/>
                    </a:cubicBezTo>
                    <a:cubicBezTo>
                      <a:pt x="761" y="974"/>
                      <a:pt x="973" y="761"/>
                      <a:pt x="973" y="487"/>
                    </a:cubicBezTo>
                    <a:cubicBezTo>
                      <a:pt x="973" y="214"/>
                      <a:pt x="761" y="1"/>
                      <a:pt x="487" y="1"/>
                    </a:cubicBezTo>
                    <a:close/>
                  </a:path>
                </a:pathLst>
              </a:custGeom>
              <a:solidFill>
                <a:srgbClr val="F5D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9"/>
              <p:cNvSpPr/>
              <p:nvPr/>
            </p:nvSpPr>
            <p:spPr>
              <a:xfrm>
                <a:off x="8103225" y="1717225"/>
                <a:ext cx="25100" cy="24350"/>
              </a:xfrm>
              <a:custGeom>
                <a:avLst/>
                <a:gdLst/>
                <a:ahLst/>
                <a:cxnLst/>
                <a:rect l="l" t="t" r="r" b="b"/>
                <a:pathLst>
                  <a:path w="1004" h="974" extrusionOk="0">
                    <a:moveTo>
                      <a:pt x="518" y="1"/>
                    </a:moveTo>
                    <a:cubicBezTo>
                      <a:pt x="244" y="1"/>
                      <a:pt x="1" y="214"/>
                      <a:pt x="1" y="487"/>
                    </a:cubicBezTo>
                    <a:cubicBezTo>
                      <a:pt x="1" y="761"/>
                      <a:pt x="244" y="974"/>
                      <a:pt x="518" y="974"/>
                    </a:cubicBezTo>
                    <a:cubicBezTo>
                      <a:pt x="761" y="974"/>
                      <a:pt x="1004" y="761"/>
                      <a:pt x="1004" y="487"/>
                    </a:cubicBezTo>
                    <a:cubicBezTo>
                      <a:pt x="1004" y="214"/>
                      <a:pt x="761" y="1"/>
                      <a:pt x="518" y="1"/>
                    </a:cubicBezTo>
                    <a:close/>
                  </a:path>
                </a:pathLst>
              </a:custGeom>
              <a:solidFill>
                <a:srgbClr val="6AEB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9"/>
              <p:cNvSpPr/>
              <p:nvPr/>
            </p:nvSpPr>
            <p:spPr>
              <a:xfrm>
                <a:off x="8015075" y="186312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9"/>
              <p:cNvSpPr/>
              <p:nvPr/>
            </p:nvSpPr>
            <p:spPr>
              <a:xfrm>
                <a:off x="8151100" y="187452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9"/>
              <p:cNvSpPr/>
              <p:nvPr/>
            </p:nvSpPr>
            <p:spPr>
              <a:xfrm>
                <a:off x="8151100" y="193000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9"/>
              <p:cNvSpPr/>
              <p:nvPr/>
            </p:nvSpPr>
            <p:spPr>
              <a:xfrm>
                <a:off x="8360825" y="1930000"/>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9"/>
              <p:cNvSpPr/>
              <p:nvPr/>
            </p:nvSpPr>
            <p:spPr>
              <a:xfrm>
                <a:off x="8015075" y="2030300"/>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9"/>
              <p:cNvSpPr/>
              <p:nvPr/>
            </p:nvSpPr>
            <p:spPr>
              <a:xfrm>
                <a:off x="8151100" y="2041700"/>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9"/>
              <p:cNvSpPr/>
              <p:nvPr/>
            </p:nvSpPr>
            <p:spPr>
              <a:xfrm>
                <a:off x="8151100" y="2097175"/>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9"/>
              <p:cNvSpPr/>
              <p:nvPr/>
            </p:nvSpPr>
            <p:spPr>
              <a:xfrm>
                <a:off x="8360825" y="2097175"/>
                <a:ext cx="54000" cy="22825"/>
              </a:xfrm>
              <a:custGeom>
                <a:avLst/>
                <a:gdLst/>
                <a:ahLst/>
                <a:cxnLst/>
                <a:rect l="l" t="t" r="r" b="b"/>
                <a:pathLst>
                  <a:path w="2160" h="913" extrusionOk="0">
                    <a:moveTo>
                      <a:pt x="457" y="1"/>
                    </a:moveTo>
                    <a:cubicBezTo>
                      <a:pt x="183" y="1"/>
                      <a:pt x="1" y="213"/>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9"/>
              <p:cNvSpPr/>
              <p:nvPr/>
            </p:nvSpPr>
            <p:spPr>
              <a:xfrm>
                <a:off x="8015075" y="2197475"/>
                <a:ext cx="95025" cy="95025"/>
              </a:xfrm>
              <a:custGeom>
                <a:avLst/>
                <a:gdLst/>
                <a:ahLst/>
                <a:cxnLst/>
                <a:rect l="l" t="t" r="r" b="b"/>
                <a:pathLst>
                  <a:path w="3801" h="3801" extrusionOk="0">
                    <a:moveTo>
                      <a:pt x="1916" y="1"/>
                    </a:moveTo>
                    <a:cubicBezTo>
                      <a:pt x="852" y="1"/>
                      <a:pt x="1" y="852"/>
                      <a:pt x="1" y="1916"/>
                    </a:cubicBezTo>
                    <a:cubicBezTo>
                      <a:pt x="1" y="2980"/>
                      <a:pt x="852" y="3800"/>
                      <a:pt x="1916" y="3800"/>
                    </a:cubicBezTo>
                    <a:cubicBezTo>
                      <a:pt x="2980" y="3800"/>
                      <a:pt x="3800" y="2980"/>
                      <a:pt x="3800" y="1916"/>
                    </a:cubicBezTo>
                    <a:cubicBezTo>
                      <a:pt x="3800" y="852"/>
                      <a:pt x="2980" y="1"/>
                      <a:pt x="1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9"/>
              <p:cNvSpPr/>
              <p:nvPr/>
            </p:nvSpPr>
            <p:spPr>
              <a:xfrm>
                <a:off x="8151100" y="2208875"/>
                <a:ext cx="335900" cy="22825"/>
              </a:xfrm>
              <a:custGeom>
                <a:avLst/>
                <a:gdLst/>
                <a:ahLst/>
                <a:cxnLst/>
                <a:rect l="l" t="t" r="r" b="b"/>
                <a:pathLst>
                  <a:path w="13436" h="913" extrusionOk="0">
                    <a:moveTo>
                      <a:pt x="426" y="1"/>
                    </a:moveTo>
                    <a:cubicBezTo>
                      <a:pt x="183" y="1"/>
                      <a:pt x="1" y="214"/>
                      <a:pt x="1" y="426"/>
                    </a:cubicBezTo>
                    <a:lnTo>
                      <a:pt x="1" y="518"/>
                    </a:lnTo>
                    <a:cubicBezTo>
                      <a:pt x="1" y="730"/>
                      <a:pt x="183" y="913"/>
                      <a:pt x="426" y="913"/>
                    </a:cubicBezTo>
                    <a:lnTo>
                      <a:pt x="13041" y="913"/>
                    </a:lnTo>
                    <a:cubicBezTo>
                      <a:pt x="13253" y="913"/>
                      <a:pt x="13436" y="730"/>
                      <a:pt x="13405" y="518"/>
                    </a:cubicBezTo>
                    <a:lnTo>
                      <a:pt x="13405" y="426"/>
                    </a:lnTo>
                    <a:cubicBezTo>
                      <a:pt x="13405" y="214"/>
                      <a:pt x="13223" y="1"/>
                      <a:pt x="12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9"/>
              <p:cNvSpPr/>
              <p:nvPr/>
            </p:nvSpPr>
            <p:spPr>
              <a:xfrm>
                <a:off x="8151100" y="2264350"/>
                <a:ext cx="186975" cy="22825"/>
              </a:xfrm>
              <a:custGeom>
                <a:avLst/>
                <a:gdLst/>
                <a:ahLst/>
                <a:cxnLst/>
                <a:rect l="l" t="t" r="r" b="b"/>
                <a:pathLst>
                  <a:path w="7479" h="913" extrusionOk="0">
                    <a:moveTo>
                      <a:pt x="426" y="1"/>
                    </a:moveTo>
                    <a:cubicBezTo>
                      <a:pt x="183" y="1"/>
                      <a:pt x="1" y="183"/>
                      <a:pt x="1" y="426"/>
                    </a:cubicBezTo>
                    <a:lnTo>
                      <a:pt x="1" y="487"/>
                    </a:lnTo>
                    <a:cubicBezTo>
                      <a:pt x="1" y="730"/>
                      <a:pt x="183" y="913"/>
                      <a:pt x="426" y="913"/>
                    </a:cubicBezTo>
                    <a:lnTo>
                      <a:pt x="7113" y="913"/>
                    </a:lnTo>
                    <a:cubicBezTo>
                      <a:pt x="7326" y="913"/>
                      <a:pt x="7478" y="730"/>
                      <a:pt x="7478" y="487"/>
                    </a:cubicBezTo>
                    <a:lnTo>
                      <a:pt x="7478" y="426"/>
                    </a:lnTo>
                    <a:cubicBezTo>
                      <a:pt x="7478" y="183"/>
                      <a:pt x="7296" y="1"/>
                      <a:pt x="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9"/>
              <p:cNvSpPr/>
              <p:nvPr/>
            </p:nvSpPr>
            <p:spPr>
              <a:xfrm>
                <a:off x="8360825" y="2264350"/>
                <a:ext cx="54000" cy="22825"/>
              </a:xfrm>
              <a:custGeom>
                <a:avLst/>
                <a:gdLst/>
                <a:ahLst/>
                <a:cxnLst/>
                <a:rect l="l" t="t" r="r" b="b"/>
                <a:pathLst>
                  <a:path w="2160" h="913" extrusionOk="0">
                    <a:moveTo>
                      <a:pt x="457" y="1"/>
                    </a:moveTo>
                    <a:cubicBezTo>
                      <a:pt x="183" y="1"/>
                      <a:pt x="1" y="214"/>
                      <a:pt x="1" y="457"/>
                    </a:cubicBezTo>
                    <a:cubicBezTo>
                      <a:pt x="1" y="730"/>
                      <a:pt x="244" y="913"/>
                      <a:pt x="457" y="913"/>
                    </a:cubicBezTo>
                    <a:lnTo>
                      <a:pt x="1703" y="913"/>
                    </a:lnTo>
                    <a:cubicBezTo>
                      <a:pt x="1946" y="913"/>
                      <a:pt x="2129" y="730"/>
                      <a:pt x="2159" y="457"/>
                    </a:cubicBezTo>
                    <a:cubicBezTo>
                      <a:pt x="2159" y="183"/>
                      <a:pt x="1946"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9"/>
            <p:cNvGrpSpPr/>
            <p:nvPr/>
          </p:nvGrpSpPr>
          <p:grpSpPr>
            <a:xfrm>
              <a:off x="1964262" y="3226627"/>
              <a:ext cx="758924" cy="321556"/>
              <a:chOff x="5021875" y="2898100"/>
              <a:chExt cx="622375" cy="263700"/>
            </a:xfrm>
          </p:grpSpPr>
          <p:sp>
            <p:nvSpPr>
              <p:cNvPr id="1340" name="Google Shape;1340;p69"/>
              <p:cNvSpPr/>
              <p:nvPr/>
            </p:nvSpPr>
            <p:spPr>
              <a:xfrm>
                <a:off x="5021875" y="2976375"/>
                <a:ext cx="622375" cy="185425"/>
              </a:xfrm>
              <a:custGeom>
                <a:avLst/>
                <a:gdLst/>
                <a:ahLst/>
                <a:cxnLst/>
                <a:rect l="l" t="t" r="r" b="b"/>
                <a:pathLst>
                  <a:path w="24895" h="7417" extrusionOk="0">
                    <a:moveTo>
                      <a:pt x="0" y="0"/>
                    </a:moveTo>
                    <a:lnTo>
                      <a:pt x="0" y="5988"/>
                    </a:lnTo>
                    <a:cubicBezTo>
                      <a:pt x="0" y="6779"/>
                      <a:pt x="669" y="7417"/>
                      <a:pt x="1459" y="7417"/>
                    </a:cubicBezTo>
                    <a:lnTo>
                      <a:pt x="23466" y="7417"/>
                    </a:lnTo>
                    <a:cubicBezTo>
                      <a:pt x="24256" y="7417"/>
                      <a:pt x="24894" y="6748"/>
                      <a:pt x="24894" y="5988"/>
                    </a:cubicBezTo>
                    <a:lnTo>
                      <a:pt x="24894" y="0"/>
                    </a:lnTo>
                    <a:close/>
                  </a:path>
                </a:pathLst>
              </a:custGeom>
              <a:gradFill>
                <a:gsLst>
                  <a:gs pos="0">
                    <a:schemeClr val="lt1"/>
                  </a:gs>
                  <a:gs pos="100000">
                    <a:srgbClr val="F9F8FF">
                      <a:alpha val="86666"/>
                    </a:srgbClr>
                  </a:gs>
                </a:gsLst>
                <a:lin ang="5400700" scaled="0"/>
              </a:gra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9"/>
              <p:cNvSpPr/>
              <p:nvPr/>
            </p:nvSpPr>
            <p:spPr>
              <a:xfrm>
                <a:off x="5021875" y="2898100"/>
                <a:ext cx="622375" cy="77525"/>
              </a:xfrm>
              <a:custGeom>
                <a:avLst/>
                <a:gdLst/>
                <a:ahLst/>
                <a:cxnLst/>
                <a:rect l="l" t="t" r="r" b="b"/>
                <a:pathLst>
                  <a:path w="24895" h="3101" extrusionOk="0">
                    <a:moveTo>
                      <a:pt x="1459" y="1"/>
                    </a:moveTo>
                    <a:cubicBezTo>
                      <a:pt x="669" y="1"/>
                      <a:pt x="0" y="639"/>
                      <a:pt x="0" y="1429"/>
                    </a:cubicBezTo>
                    <a:lnTo>
                      <a:pt x="0" y="3101"/>
                    </a:lnTo>
                    <a:lnTo>
                      <a:pt x="24894" y="3101"/>
                    </a:lnTo>
                    <a:lnTo>
                      <a:pt x="24894" y="1429"/>
                    </a:lnTo>
                    <a:cubicBezTo>
                      <a:pt x="24894" y="639"/>
                      <a:pt x="24256" y="1"/>
                      <a:pt x="23466" y="1"/>
                    </a:cubicBezTo>
                    <a:close/>
                  </a:path>
                </a:pathLst>
              </a:custGeom>
              <a:solidFill>
                <a:schemeClr val="dk2"/>
              </a:solidFill>
              <a:ln w="9525" cap="flat" cmpd="sng">
                <a:solidFill>
                  <a:srgbClr val="D2D6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9"/>
              <p:cNvSpPr/>
              <p:nvPr/>
            </p:nvSpPr>
            <p:spPr>
              <a:xfrm>
                <a:off x="5069750" y="2922425"/>
                <a:ext cx="24325" cy="25100"/>
              </a:xfrm>
              <a:custGeom>
                <a:avLst/>
                <a:gdLst/>
                <a:ahLst/>
                <a:cxnLst/>
                <a:rect l="l" t="t" r="r" b="b"/>
                <a:pathLst>
                  <a:path w="973" h="1004" extrusionOk="0">
                    <a:moveTo>
                      <a:pt x="487" y="0"/>
                    </a:moveTo>
                    <a:cubicBezTo>
                      <a:pt x="213" y="0"/>
                      <a:pt x="0" y="243"/>
                      <a:pt x="0" y="487"/>
                    </a:cubicBezTo>
                    <a:cubicBezTo>
                      <a:pt x="0" y="760"/>
                      <a:pt x="213" y="1003"/>
                      <a:pt x="487" y="1003"/>
                    </a:cubicBezTo>
                    <a:cubicBezTo>
                      <a:pt x="760" y="1003"/>
                      <a:pt x="973" y="760"/>
                      <a:pt x="973" y="487"/>
                    </a:cubicBezTo>
                    <a:cubicBezTo>
                      <a:pt x="973" y="243"/>
                      <a:pt x="760" y="0"/>
                      <a:pt x="487" y="0"/>
                    </a:cubicBezTo>
                    <a:close/>
                  </a:path>
                </a:pathLst>
              </a:custGeom>
              <a:solidFill>
                <a:srgbClr val="FFC3D0"/>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9"/>
              <p:cNvSpPr/>
              <p:nvPr/>
            </p:nvSpPr>
            <p:spPr>
              <a:xfrm>
                <a:off x="512292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91" y="0"/>
                      <a:pt x="487" y="0"/>
                    </a:cubicBezTo>
                    <a:close/>
                  </a:path>
                </a:pathLst>
              </a:custGeom>
              <a:solidFill>
                <a:srgbClr val="F5D79B"/>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9"/>
              <p:cNvSpPr/>
              <p:nvPr/>
            </p:nvSpPr>
            <p:spPr>
              <a:xfrm>
                <a:off x="5176875" y="2922425"/>
                <a:ext cx="24350" cy="25100"/>
              </a:xfrm>
              <a:custGeom>
                <a:avLst/>
                <a:gdLst/>
                <a:ahLst/>
                <a:cxnLst/>
                <a:rect l="l" t="t" r="r" b="b"/>
                <a:pathLst>
                  <a:path w="974" h="1004" extrusionOk="0">
                    <a:moveTo>
                      <a:pt x="487" y="0"/>
                    </a:moveTo>
                    <a:cubicBezTo>
                      <a:pt x="214" y="0"/>
                      <a:pt x="1" y="243"/>
                      <a:pt x="1" y="487"/>
                    </a:cubicBezTo>
                    <a:cubicBezTo>
                      <a:pt x="1" y="760"/>
                      <a:pt x="214" y="1003"/>
                      <a:pt x="487" y="1003"/>
                    </a:cubicBezTo>
                    <a:cubicBezTo>
                      <a:pt x="761" y="1003"/>
                      <a:pt x="974" y="760"/>
                      <a:pt x="974" y="487"/>
                    </a:cubicBezTo>
                    <a:cubicBezTo>
                      <a:pt x="974" y="243"/>
                      <a:pt x="761" y="0"/>
                      <a:pt x="487" y="0"/>
                    </a:cubicBezTo>
                    <a:close/>
                  </a:path>
                </a:pathLst>
              </a:custGeom>
              <a:solidFill>
                <a:srgbClr val="6AEBE7"/>
              </a:solidFill>
              <a:ln>
                <a:noFill/>
              </a:ln>
              <a:effectLst>
                <a:outerShdw blurRad="57150" dist="285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9"/>
              <p:cNvSpPr/>
              <p:nvPr/>
            </p:nvSpPr>
            <p:spPr>
              <a:xfrm>
                <a:off x="5088750" y="3020450"/>
                <a:ext cx="95000" cy="95000"/>
              </a:xfrm>
              <a:custGeom>
                <a:avLst/>
                <a:gdLst/>
                <a:ahLst/>
                <a:cxnLst/>
                <a:rect l="l" t="t" r="r" b="b"/>
                <a:pathLst>
                  <a:path w="3800" h="3800" extrusionOk="0">
                    <a:moveTo>
                      <a:pt x="1885" y="0"/>
                    </a:moveTo>
                    <a:cubicBezTo>
                      <a:pt x="821" y="0"/>
                      <a:pt x="0" y="821"/>
                      <a:pt x="0" y="1885"/>
                    </a:cubicBezTo>
                    <a:cubicBezTo>
                      <a:pt x="0" y="2949"/>
                      <a:pt x="821" y="3800"/>
                      <a:pt x="1885" y="3800"/>
                    </a:cubicBezTo>
                    <a:cubicBezTo>
                      <a:pt x="2948" y="3800"/>
                      <a:pt x="3800" y="2949"/>
                      <a:pt x="3800" y="1885"/>
                    </a:cubicBezTo>
                    <a:cubicBezTo>
                      <a:pt x="3800" y="821"/>
                      <a:pt x="2918" y="0"/>
                      <a:pt x="1885" y="0"/>
                    </a:cubicBezTo>
                    <a:close/>
                  </a:path>
                </a:pathLst>
              </a:custGeom>
              <a:solidFill>
                <a:schemeClr val="accent1"/>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9"/>
              <p:cNvSpPr/>
              <p:nvPr/>
            </p:nvSpPr>
            <p:spPr>
              <a:xfrm>
                <a:off x="5225525" y="3031850"/>
                <a:ext cx="335125" cy="22825"/>
              </a:xfrm>
              <a:custGeom>
                <a:avLst/>
                <a:gdLst/>
                <a:ahLst/>
                <a:cxnLst/>
                <a:rect l="l" t="t" r="r" b="b"/>
                <a:pathLst>
                  <a:path w="13405" h="913" extrusionOk="0">
                    <a:moveTo>
                      <a:pt x="426" y="0"/>
                    </a:moveTo>
                    <a:cubicBezTo>
                      <a:pt x="183" y="0"/>
                      <a:pt x="0" y="183"/>
                      <a:pt x="0" y="426"/>
                    </a:cubicBezTo>
                    <a:lnTo>
                      <a:pt x="0" y="487"/>
                    </a:lnTo>
                    <a:cubicBezTo>
                      <a:pt x="0" y="730"/>
                      <a:pt x="183" y="912"/>
                      <a:pt x="426" y="912"/>
                    </a:cubicBezTo>
                    <a:lnTo>
                      <a:pt x="12979" y="912"/>
                    </a:lnTo>
                    <a:cubicBezTo>
                      <a:pt x="13222" y="912"/>
                      <a:pt x="13405" y="730"/>
                      <a:pt x="13405" y="487"/>
                    </a:cubicBezTo>
                    <a:lnTo>
                      <a:pt x="13405" y="426"/>
                    </a:lnTo>
                    <a:cubicBezTo>
                      <a:pt x="13405" y="183"/>
                      <a:pt x="13222" y="0"/>
                      <a:pt x="12979" y="0"/>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9"/>
              <p:cNvSpPr/>
              <p:nvPr/>
            </p:nvSpPr>
            <p:spPr>
              <a:xfrm>
                <a:off x="5225525" y="3086550"/>
                <a:ext cx="186950" cy="22825"/>
              </a:xfrm>
              <a:custGeom>
                <a:avLst/>
                <a:gdLst/>
                <a:ahLst/>
                <a:cxnLst/>
                <a:rect l="l" t="t" r="r" b="b"/>
                <a:pathLst>
                  <a:path w="7478" h="913" extrusionOk="0">
                    <a:moveTo>
                      <a:pt x="426" y="1"/>
                    </a:moveTo>
                    <a:cubicBezTo>
                      <a:pt x="183" y="1"/>
                      <a:pt x="0" y="183"/>
                      <a:pt x="0" y="426"/>
                    </a:cubicBezTo>
                    <a:lnTo>
                      <a:pt x="0" y="517"/>
                    </a:lnTo>
                    <a:cubicBezTo>
                      <a:pt x="0" y="730"/>
                      <a:pt x="183" y="913"/>
                      <a:pt x="426" y="913"/>
                    </a:cubicBezTo>
                    <a:lnTo>
                      <a:pt x="7052" y="913"/>
                    </a:lnTo>
                    <a:cubicBezTo>
                      <a:pt x="7295" y="913"/>
                      <a:pt x="7478" y="730"/>
                      <a:pt x="7478" y="517"/>
                    </a:cubicBezTo>
                    <a:lnTo>
                      <a:pt x="7478" y="426"/>
                    </a:lnTo>
                    <a:cubicBezTo>
                      <a:pt x="7478" y="183"/>
                      <a:pt x="7295" y="1"/>
                      <a:pt x="705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9"/>
              <p:cNvSpPr/>
              <p:nvPr/>
            </p:nvSpPr>
            <p:spPr>
              <a:xfrm>
                <a:off x="5434500" y="3086550"/>
                <a:ext cx="53975" cy="22825"/>
              </a:xfrm>
              <a:custGeom>
                <a:avLst/>
                <a:gdLst/>
                <a:ahLst/>
                <a:cxnLst/>
                <a:rect l="l" t="t" r="r" b="b"/>
                <a:pathLst>
                  <a:path w="2159" h="913" extrusionOk="0">
                    <a:moveTo>
                      <a:pt x="456" y="1"/>
                    </a:moveTo>
                    <a:cubicBezTo>
                      <a:pt x="183" y="1"/>
                      <a:pt x="0" y="244"/>
                      <a:pt x="0" y="457"/>
                    </a:cubicBezTo>
                    <a:cubicBezTo>
                      <a:pt x="0" y="730"/>
                      <a:pt x="213" y="913"/>
                      <a:pt x="456" y="913"/>
                    </a:cubicBezTo>
                    <a:lnTo>
                      <a:pt x="1702" y="913"/>
                    </a:lnTo>
                    <a:cubicBezTo>
                      <a:pt x="1945" y="913"/>
                      <a:pt x="2128" y="730"/>
                      <a:pt x="2158" y="457"/>
                    </a:cubicBezTo>
                    <a:cubicBezTo>
                      <a:pt x="2158" y="214"/>
                      <a:pt x="1945" y="1"/>
                      <a:pt x="1702" y="1"/>
                    </a:cubicBezTo>
                    <a:close/>
                  </a:path>
                </a:pathLst>
              </a:custGeom>
              <a:solidFill>
                <a:schemeClr val="dk2"/>
              </a:solidFill>
              <a:ln>
                <a:noFill/>
              </a:ln>
              <a:effectLst>
                <a:outerShdw blurRad="85725" dist="19050"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9" name="Google Shape;1349;p69"/>
          <p:cNvSpPr/>
          <p:nvPr/>
        </p:nvSpPr>
        <p:spPr>
          <a:xfrm>
            <a:off x="1104750" y="3455500"/>
            <a:ext cx="356425" cy="355650"/>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9"/>
          <p:cNvSpPr/>
          <p:nvPr/>
        </p:nvSpPr>
        <p:spPr>
          <a:xfrm>
            <a:off x="2029150" y="3811138"/>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9"/>
          <p:cNvSpPr txBox="1">
            <a:spLocks noGrp="1"/>
          </p:cNvSpPr>
          <p:nvPr>
            <p:ph type="title" idx="2"/>
          </p:nvPr>
        </p:nvSpPr>
        <p:spPr>
          <a:xfrm>
            <a:off x="3730775" y="691149"/>
            <a:ext cx="983700" cy="86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20"/>
                                        </p:tgtEl>
                                        <p:attrNameLst>
                                          <p:attrName>style.visibility</p:attrName>
                                        </p:attrNameLst>
                                      </p:cBhvr>
                                      <p:to>
                                        <p:strVal val="visible"/>
                                      </p:to>
                                    </p:set>
                                    <p:anim calcmode="lin" valueType="num">
                                      <p:cBhvr additive="base">
                                        <p:cTn id="7" dur="800"/>
                                        <p:tgtEl>
                                          <p:spTgt spid="1320"/>
                                        </p:tgtEl>
                                        <p:attrNameLst>
                                          <p:attrName>ppt_y</p:attrName>
                                        </p:attrNameLst>
                                      </p:cBhvr>
                                      <p:tavLst>
                                        <p:tav tm="0">
                                          <p:val>
                                            <p:strVal val="#ppt_y+1"/>
                                          </p:val>
                                        </p:tav>
                                        <p:tav tm="100000">
                                          <p:val>
                                            <p:strVal val="#ppt_y"/>
                                          </p:val>
                                        </p:tav>
                                      </p:tavLst>
                                    </p:anim>
                                  </p:childTnLst>
                                </p:cTn>
                              </p:par>
                            </p:childTnLst>
                          </p:cTn>
                        </p:par>
                        <p:par>
                          <p:cTn id="8" fill="hold">
                            <p:stCondLst>
                              <p:cond delay="800"/>
                            </p:stCondLst>
                            <p:childTnLst>
                              <p:par>
                                <p:cTn id="9" presetID="8" presetClass="emph" presetSubtype="0" fill="hold" nodeType="afterEffect">
                                  <p:stCondLst>
                                    <p:cond delay="0"/>
                                  </p:stCondLst>
                                  <p:childTnLst>
                                    <p:animRot by="-21600000">
                                      <p:cBhvr>
                                        <p:cTn id="10" dur="800" fill="hold"/>
                                        <p:tgtEl>
                                          <p:spTgt spid="1349"/>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13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4"/>
        <p:cNvGrpSpPr/>
        <p:nvPr/>
      </p:nvGrpSpPr>
      <p:grpSpPr>
        <a:xfrm>
          <a:off x="0" y="0"/>
          <a:ext cx="0" cy="0"/>
          <a:chOff x="0" y="0"/>
          <a:chExt cx="0" cy="0"/>
        </a:xfrm>
      </p:grpSpPr>
      <p:sp>
        <p:nvSpPr>
          <p:cNvPr id="2145" name="Google Shape;2145;p90"/>
          <p:cNvSpPr/>
          <p:nvPr/>
        </p:nvSpPr>
        <p:spPr>
          <a:xfrm>
            <a:off x="8055625" y="3820025"/>
            <a:ext cx="175718" cy="175335"/>
          </a:xfrm>
          <a:custGeom>
            <a:avLst/>
            <a:gdLst/>
            <a:ahLst/>
            <a:cxnLst/>
            <a:rect l="l" t="t" r="r" b="b"/>
            <a:pathLst>
              <a:path w="14257" h="14226" extrusionOk="0">
                <a:moveTo>
                  <a:pt x="7160" y="4895"/>
                </a:moveTo>
                <a:cubicBezTo>
                  <a:pt x="8066" y="4895"/>
                  <a:pt x="8891" y="5467"/>
                  <a:pt x="9180" y="6383"/>
                </a:cubicBezTo>
                <a:cubicBezTo>
                  <a:pt x="9575" y="7508"/>
                  <a:pt x="8967" y="8724"/>
                  <a:pt x="7812" y="9119"/>
                </a:cubicBezTo>
                <a:cubicBezTo>
                  <a:pt x="7591" y="9191"/>
                  <a:pt x="7367" y="9225"/>
                  <a:pt x="7145" y="9225"/>
                </a:cubicBezTo>
                <a:cubicBezTo>
                  <a:pt x="6241" y="9225"/>
                  <a:pt x="5394" y="8655"/>
                  <a:pt x="5077" y="7751"/>
                </a:cubicBezTo>
                <a:cubicBezTo>
                  <a:pt x="4712" y="6596"/>
                  <a:pt x="5320" y="5380"/>
                  <a:pt x="6444" y="5016"/>
                </a:cubicBezTo>
                <a:cubicBezTo>
                  <a:pt x="6683" y="4934"/>
                  <a:pt x="6924" y="4895"/>
                  <a:pt x="7160" y="4895"/>
                </a:cubicBezTo>
                <a:close/>
                <a:moveTo>
                  <a:pt x="6080" y="0"/>
                </a:moveTo>
                <a:lnTo>
                  <a:pt x="3526" y="851"/>
                </a:lnTo>
                <a:lnTo>
                  <a:pt x="4226" y="2827"/>
                </a:lnTo>
                <a:cubicBezTo>
                  <a:pt x="3830" y="3101"/>
                  <a:pt x="3526" y="3374"/>
                  <a:pt x="3222" y="3709"/>
                </a:cubicBezTo>
                <a:lnTo>
                  <a:pt x="1368" y="2797"/>
                </a:lnTo>
                <a:lnTo>
                  <a:pt x="183" y="5228"/>
                </a:lnTo>
                <a:lnTo>
                  <a:pt x="2037" y="6140"/>
                </a:lnTo>
                <a:cubicBezTo>
                  <a:pt x="1976" y="6566"/>
                  <a:pt x="1946" y="7022"/>
                  <a:pt x="1976" y="7478"/>
                </a:cubicBezTo>
                <a:lnTo>
                  <a:pt x="0" y="8146"/>
                </a:lnTo>
                <a:lnTo>
                  <a:pt x="852" y="10700"/>
                </a:lnTo>
                <a:lnTo>
                  <a:pt x="2827" y="10031"/>
                </a:lnTo>
                <a:cubicBezTo>
                  <a:pt x="3101" y="10396"/>
                  <a:pt x="3374" y="10700"/>
                  <a:pt x="3709" y="11004"/>
                </a:cubicBezTo>
                <a:lnTo>
                  <a:pt x="2797" y="12858"/>
                </a:lnTo>
                <a:lnTo>
                  <a:pt x="5229" y="14043"/>
                </a:lnTo>
                <a:lnTo>
                  <a:pt x="6140" y="12189"/>
                </a:lnTo>
                <a:cubicBezTo>
                  <a:pt x="6441" y="12232"/>
                  <a:pt x="6757" y="12275"/>
                  <a:pt x="7078" y="12275"/>
                </a:cubicBezTo>
                <a:cubicBezTo>
                  <a:pt x="7211" y="12275"/>
                  <a:pt x="7344" y="12268"/>
                  <a:pt x="7478" y="12250"/>
                </a:cubicBezTo>
                <a:lnTo>
                  <a:pt x="8147" y="14225"/>
                </a:lnTo>
                <a:lnTo>
                  <a:pt x="10700" y="13374"/>
                </a:lnTo>
                <a:lnTo>
                  <a:pt x="10031" y="11399"/>
                </a:lnTo>
                <a:cubicBezTo>
                  <a:pt x="10396" y="11125"/>
                  <a:pt x="10700" y="10852"/>
                  <a:pt x="11004" y="10517"/>
                </a:cubicBezTo>
                <a:lnTo>
                  <a:pt x="12858" y="11429"/>
                </a:lnTo>
                <a:lnTo>
                  <a:pt x="14043" y="8997"/>
                </a:lnTo>
                <a:lnTo>
                  <a:pt x="12189" y="8086"/>
                </a:lnTo>
                <a:cubicBezTo>
                  <a:pt x="12280" y="7660"/>
                  <a:pt x="12311" y="7204"/>
                  <a:pt x="12280" y="6748"/>
                </a:cubicBezTo>
                <a:lnTo>
                  <a:pt x="14256" y="6079"/>
                </a:lnTo>
                <a:lnTo>
                  <a:pt x="13375" y="3526"/>
                </a:lnTo>
                <a:lnTo>
                  <a:pt x="11399" y="4195"/>
                </a:lnTo>
                <a:cubicBezTo>
                  <a:pt x="11125" y="3830"/>
                  <a:pt x="10852" y="3526"/>
                  <a:pt x="10517" y="3222"/>
                </a:cubicBezTo>
                <a:lnTo>
                  <a:pt x="11429" y="1368"/>
                </a:lnTo>
                <a:lnTo>
                  <a:pt x="8998" y="183"/>
                </a:lnTo>
                <a:lnTo>
                  <a:pt x="8086" y="2037"/>
                </a:lnTo>
                <a:cubicBezTo>
                  <a:pt x="7785" y="1994"/>
                  <a:pt x="7469" y="1951"/>
                  <a:pt x="7148" y="1951"/>
                </a:cubicBezTo>
                <a:cubicBezTo>
                  <a:pt x="7015" y="1951"/>
                  <a:pt x="6882" y="1958"/>
                  <a:pt x="6748" y="1976"/>
                </a:cubicBezTo>
                <a:lnTo>
                  <a:pt x="6080" y="0"/>
                </a:ln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90"/>
          <p:cNvSpPr/>
          <p:nvPr/>
        </p:nvSpPr>
        <p:spPr>
          <a:xfrm>
            <a:off x="761550" y="4206925"/>
            <a:ext cx="250775" cy="250775"/>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5"/>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90"/>
          <p:cNvSpPr/>
          <p:nvPr/>
        </p:nvSpPr>
        <p:spPr>
          <a:xfrm>
            <a:off x="1089937" y="17087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90"/>
          <p:cNvSpPr/>
          <p:nvPr/>
        </p:nvSpPr>
        <p:spPr>
          <a:xfrm>
            <a:off x="1089937" y="3040225"/>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0"/>
          <p:cNvSpPr/>
          <p:nvPr/>
        </p:nvSpPr>
        <p:spPr>
          <a:xfrm>
            <a:off x="5924026" y="3366163"/>
            <a:ext cx="1859529" cy="560225"/>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90"/>
          <p:cNvSpPr/>
          <p:nvPr/>
        </p:nvSpPr>
        <p:spPr>
          <a:xfrm>
            <a:off x="5924026" y="2053247"/>
            <a:ext cx="1952400" cy="338100"/>
          </a:xfrm>
          <a:prstGeom prst="roundRect">
            <a:avLst>
              <a:gd name="adj" fmla="val 50000"/>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90"/>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WEBAPP OVERVIEW</a:t>
            </a:r>
            <a:endParaRPr dirty="0"/>
          </a:p>
        </p:txBody>
      </p:sp>
      <p:sp>
        <p:nvSpPr>
          <p:cNvPr id="2152" name="Google Shape;2152;p90"/>
          <p:cNvSpPr txBox="1"/>
          <p:nvPr/>
        </p:nvSpPr>
        <p:spPr>
          <a:xfrm>
            <a:off x="1271354" y="1708725"/>
            <a:ext cx="1593900" cy="3381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dirty="0">
                <a:solidFill>
                  <a:schemeClr val="lt1"/>
                </a:solidFill>
                <a:latin typeface="Orbitron"/>
                <a:ea typeface="Orbitron"/>
                <a:cs typeface="Orbitron"/>
                <a:sym typeface="Orbitron"/>
              </a:rPr>
              <a:t>LOGO</a:t>
            </a:r>
            <a:endParaRPr sz="1800" b="1" dirty="0">
              <a:solidFill>
                <a:schemeClr val="lt1"/>
              </a:solidFill>
              <a:latin typeface="Orbitron"/>
              <a:ea typeface="Orbitron"/>
              <a:cs typeface="Orbitron"/>
              <a:sym typeface="Orbitron"/>
            </a:endParaRPr>
          </a:p>
        </p:txBody>
      </p:sp>
      <p:sp>
        <p:nvSpPr>
          <p:cNvPr id="2153" name="Google Shape;2153;p90"/>
          <p:cNvSpPr txBox="1"/>
          <p:nvPr/>
        </p:nvSpPr>
        <p:spPr>
          <a:xfrm>
            <a:off x="1335787" y="2124403"/>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dirty="0">
                <a:solidFill>
                  <a:schemeClr val="dk1"/>
                </a:solidFill>
                <a:latin typeface="Quicksand"/>
                <a:ea typeface="Quicksand"/>
                <a:cs typeface="Quicksand"/>
                <a:sym typeface="Quicksand"/>
              </a:rPr>
              <a:t>CUTOMISED LOGO</a:t>
            </a:r>
            <a:endParaRPr dirty="0">
              <a:solidFill>
                <a:schemeClr val="dk1"/>
              </a:solidFill>
              <a:latin typeface="Quicksand"/>
              <a:ea typeface="Quicksand"/>
              <a:cs typeface="Quicksand"/>
              <a:sym typeface="Quicksand"/>
            </a:endParaRPr>
          </a:p>
        </p:txBody>
      </p:sp>
      <p:sp>
        <p:nvSpPr>
          <p:cNvPr id="2154" name="Google Shape;2154;p90"/>
          <p:cNvSpPr txBox="1"/>
          <p:nvPr/>
        </p:nvSpPr>
        <p:spPr>
          <a:xfrm>
            <a:off x="1335775" y="3040225"/>
            <a:ext cx="1460700" cy="3381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dirty="0">
                <a:solidFill>
                  <a:schemeClr val="lt1"/>
                </a:solidFill>
                <a:latin typeface="Orbitron"/>
                <a:ea typeface="Orbitron"/>
                <a:cs typeface="Orbitron"/>
                <a:sym typeface="Orbitron"/>
              </a:rPr>
              <a:t>IMAGES</a:t>
            </a:r>
            <a:endParaRPr sz="1800" b="1" dirty="0">
              <a:solidFill>
                <a:schemeClr val="lt1"/>
              </a:solidFill>
              <a:latin typeface="Orbitron"/>
              <a:ea typeface="Orbitron"/>
              <a:cs typeface="Orbitron"/>
              <a:sym typeface="Orbitron"/>
            </a:endParaRPr>
          </a:p>
        </p:txBody>
      </p:sp>
      <p:sp>
        <p:nvSpPr>
          <p:cNvPr id="2155" name="Google Shape;2155;p90"/>
          <p:cNvSpPr txBox="1"/>
          <p:nvPr/>
        </p:nvSpPr>
        <p:spPr>
          <a:xfrm>
            <a:off x="1335787" y="3455992"/>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dirty="0">
                <a:solidFill>
                  <a:schemeClr val="dk1"/>
                </a:solidFill>
                <a:latin typeface="Quicksand"/>
                <a:ea typeface="Quicksand"/>
                <a:cs typeface="Quicksand"/>
                <a:sym typeface="Quicksand"/>
              </a:rPr>
              <a:t>NEWS RELEVANT IMAGES</a:t>
            </a:r>
            <a:endParaRPr dirty="0">
              <a:solidFill>
                <a:schemeClr val="dk1"/>
              </a:solidFill>
              <a:latin typeface="Quicksand"/>
              <a:ea typeface="Quicksand"/>
              <a:cs typeface="Quicksand"/>
              <a:sym typeface="Quicksand"/>
            </a:endParaRPr>
          </a:p>
        </p:txBody>
      </p:sp>
      <p:sp>
        <p:nvSpPr>
          <p:cNvPr id="2156" name="Google Shape;2156;p90"/>
          <p:cNvSpPr txBox="1"/>
          <p:nvPr/>
        </p:nvSpPr>
        <p:spPr>
          <a:xfrm>
            <a:off x="6013550" y="3471086"/>
            <a:ext cx="1659000" cy="338011"/>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b="1" dirty="0">
                <a:solidFill>
                  <a:schemeClr val="lt1"/>
                </a:solidFill>
                <a:latin typeface="Orbitron"/>
                <a:ea typeface="Orbitron"/>
                <a:cs typeface="Orbitron"/>
                <a:sym typeface="Orbitron"/>
              </a:rPr>
              <a:t>CARDS CONTAINER</a:t>
            </a:r>
            <a:endParaRPr b="1" dirty="0">
              <a:solidFill>
                <a:schemeClr val="lt1"/>
              </a:solidFill>
              <a:latin typeface="Orbitron"/>
              <a:ea typeface="Orbitron"/>
              <a:cs typeface="Orbitron"/>
              <a:sym typeface="Orbitron"/>
            </a:endParaRPr>
          </a:p>
        </p:txBody>
      </p:sp>
      <p:sp>
        <p:nvSpPr>
          <p:cNvPr id="2157" name="Google Shape;2157;p90"/>
          <p:cNvSpPr txBox="1"/>
          <p:nvPr/>
        </p:nvSpPr>
        <p:spPr>
          <a:xfrm>
            <a:off x="6169876" y="4031311"/>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dirty="0">
                <a:solidFill>
                  <a:schemeClr val="dk1"/>
                </a:solidFill>
                <a:latin typeface="Quicksand"/>
                <a:ea typeface="Quicksand"/>
                <a:cs typeface="Quicksand"/>
                <a:sym typeface="Quicksand"/>
              </a:rPr>
              <a:t>CARDS TO SHOW TITLE DESCRIPTION OF NEWS</a:t>
            </a:r>
            <a:endParaRPr dirty="0">
              <a:solidFill>
                <a:schemeClr val="dk1"/>
              </a:solidFill>
              <a:latin typeface="Quicksand"/>
              <a:ea typeface="Quicksand"/>
              <a:cs typeface="Quicksand"/>
              <a:sym typeface="Quicksand"/>
            </a:endParaRPr>
          </a:p>
        </p:txBody>
      </p:sp>
      <p:sp>
        <p:nvSpPr>
          <p:cNvPr id="2158" name="Google Shape;2158;p90"/>
          <p:cNvSpPr txBox="1"/>
          <p:nvPr/>
        </p:nvSpPr>
        <p:spPr>
          <a:xfrm>
            <a:off x="6123440" y="2037724"/>
            <a:ext cx="1460700" cy="3381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sz="1800" b="1" dirty="0">
                <a:solidFill>
                  <a:schemeClr val="lt1"/>
                </a:solidFill>
                <a:latin typeface="Orbitron"/>
                <a:ea typeface="Orbitron"/>
                <a:cs typeface="Orbitron"/>
                <a:sym typeface="Orbitron"/>
              </a:rPr>
              <a:t>WIDGETS</a:t>
            </a:r>
            <a:endParaRPr sz="1800" b="1" dirty="0">
              <a:solidFill>
                <a:schemeClr val="lt1"/>
              </a:solidFill>
              <a:latin typeface="Orbitron"/>
              <a:ea typeface="Orbitron"/>
              <a:cs typeface="Orbitron"/>
              <a:sym typeface="Orbitron"/>
            </a:endParaRPr>
          </a:p>
        </p:txBody>
      </p:sp>
      <p:sp>
        <p:nvSpPr>
          <p:cNvPr id="2159" name="Google Shape;2159;p90"/>
          <p:cNvSpPr txBox="1"/>
          <p:nvPr/>
        </p:nvSpPr>
        <p:spPr>
          <a:xfrm>
            <a:off x="6112700" y="2430483"/>
            <a:ext cx="1460700" cy="735600"/>
          </a:xfrm>
          <a:prstGeom prst="rect">
            <a:avLst/>
          </a:prstGeom>
          <a:noFill/>
          <a:ln>
            <a:noFill/>
          </a:ln>
        </p:spPr>
        <p:txBody>
          <a:bodyPr spcFirstLastPara="1" wrap="square" lIns="91425" tIns="0" rIns="91425" bIns="0" anchor="ctr" anchorCtr="0">
            <a:noAutofit/>
          </a:bodyPr>
          <a:lstStyle/>
          <a:p>
            <a:pPr marL="0" lvl="0" indent="0" algn="ctr" rtl="0">
              <a:spcBef>
                <a:spcPts val="0"/>
              </a:spcBef>
              <a:spcAft>
                <a:spcPts val="0"/>
              </a:spcAft>
              <a:buNone/>
            </a:pPr>
            <a:r>
              <a:rPr lang="en" dirty="0">
                <a:solidFill>
                  <a:schemeClr val="dk1"/>
                </a:solidFill>
                <a:latin typeface="Quicksand"/>
                <a:ea typeface="Quicksand"/>
                <a:cs typeface="Quicksand"/>
                <a:sym typeface="Quicksand"/>
              </a:rPr>
              <a:t>FINANCE AND WEATHER WIDGETS</a:t>
            </a:r>
            <a:endParaRPr dirty="0">
              <a:solidFill>
                <a:schemeClr val="dk1"/>
              </a:solidFill>
              <a:latin typeface="Quicksand"/>
              <a:ea typeface="Quicksand"/>
              <a:cs typeface="Quicksand"/>
              <a:sym typeface="Quicksand"/>
            </a:endParaRPr>
          </a:p>
        </p:txBody>
      </p:sp>
      <p:grpSp>
        <p:nvGrpSpPr>
          <p:cNvPr id="2160" name="Google Shape;2160;p90"/>
          <p:cNvGrpSpPr/>
          <p:nvPr/>
        </p:nvGrpSpPr>
        <p:grpSpPr>
          <a:xfrm>
            <a:off x="3833849" y="1437495"/>
            <a:ext cx="1460701" cy="2954571"/>
            <a:chOff x="3842038" y="1418445"/>
            <a:chExt cx="1460701" cy="2954571"/>
          </a:xfrm>
        </p:grpSpPr>
        <p:sp>
          <p:nvSpPr>
            <p:cNvPr id="2161" name="Google Shape;2161;p90"/>
            <p:cNvSpPr/>
            <p:nvPr/>
          </p:nvSpPr>
          <p:spPr>
            <a:xfrm>
              <a:off x="3842038" y="1418445"/>
              <a:ext cx="1460701" cy="2954571"/>
            </a:xfrm>
            <a:custGeom>
              <a:avLst/>
              <a:gdLst/>
              <a:ahLst/>
              <a:cxnLst/>
              <a:rect l="l" t="t" r="r" b="b"/>
              <a:pathLst>
                <a:path w="50732" h="102616" extrusionOk="0">
                  <a:moveTo>
                    <a:pt x="5715" y="0"/>
                  </a:moveTo>
                  <a:cubicBezTo>
                    <a:pt x="2554" y="0"/>
                    <a:pt x="1" y="2554"/>
                    <a:pt x="1" y="5684"/>
                  </a:cubicBezTo>
                  <a:lnTo>
                    <a:pt x="1" y="96932"/>
                  </a:lnTo>
                  <a:cubicBezTo>
                    <a:pt x="1" y="100063"/>
                    <a:pt x="2554" y="102616"/>
                    <a:pt x="5715" y="102616"/>
                  </a:cubicBezTo>
                  <a:lnTo>
                    <a:pt x="45047" y="102616"/>
                  </a:lnTo>
                  <a:cubicBezTo>
                    <a:pt x="48178" y="102616"/>
                    <a:pt x="50731" y="100063"/>
                    <a:pt x="50731" y="96932"/>
                  </a:cubicBezTo>
                  <a:lnTo>
                    <a:pt x="50731" y="5684"/>
                  </a:lnTo>
                  <a:cubicBezTo>
                    <a:pt x="50731" y="2554"/>
                    <a:pt x="48178" y="0"/>
                    <a:pt x="45047" y="0"/>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90"/>
            <p:cNvSpPr/>
            <p:nvPr/>
          </p:nvSpPr>
          <p:spPr>
            <a:xfrm>
              <a:off x="3872255" y="2339329"/>
              <a:ext cx="1400294" cy="1993468"/>
            </a:xfrm>
            <a:custGeom>
              <a:avLst/>
              <a:gdLst/>
              <a:ahLst/>
              <a:cxnLst/>
              <a:rect l="l" t="t" r="r" b="b"/>
              <a:pathLst>
                <a:path w="48634" h="46384" extrusionOk="0">
                  <a:moveTo>
                    <a:pt x="0" y="0"/>
                  </a:moveTo>
                  <a:lnTo>
                    <a:pt x="0" y="41429"/>
                  </a:lnTo>
                  <a:cubicBezTo>
                    <a:pt x="0" y="44165"/>
                    <a:pt x="2219" y="46384"/>
                    <a:pt x="4955" y="46384"/>
                  </a:cubicBezTo>
                  <a:lnTo>
                    <a:pt x="43709" y="46384"/>
                  </a:lnTo>
                  <a:cubicBezTo>
                    <a:pt x="46415" y="46384"/>
                    <a:pt x="48634" y="44165"/>
                    <a:pt x="48634" y="41429"/>
                  </a:cubicBezTo>
                  <a:lnTo>
                    <a:pt x="48634" y="0"/>
                  </a:lnTo>
                  <a:close/>
                </a:path>
              </a:pathLst>
            </a:custGeom>
            <a:gradFill>
              <a:gsLst>
                <a:gs pos="0">
                  <a:schemeClr val="lt1"/>
                </a:gs>
                <a:gs pos="100000">
                  <a:srgbClr val="66BEE9">
                    <a:alpha val="34509"/>
                  </a:srgbClr>
                </a:gs>
              </a:gsLst>
              <a:lin ang="5400012" scaled="0"/>
            </a:gra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90"/>
            <p:cNvSpPr/>
            <p:nvPr/>
          </p:nvSpPr>
          <p:spPr>
            <a:xfrm>
              <a:off x="3872242" y="1459590"/>
              <a:ext cx="1400294" cy="207421"/>
            </a:xfrm>
            <a:custGeom>
              <a:avLst/>
              <a:gdLst/>
              <a:ahLst/>
              <a:cxnLst/>
              <a:rect l="l" t="t" r="r" b="b"/>
              <a:pathLst>
                <a:path w="48634" h="7204" extrusionOk="0">
                  <a:moveTo>
                    <a:pt x="4955" y="0"/>
                  </a:moveTo>
                  <a:cubicBezTo>
                    <a:pt x="2219" y="0"/>
                    <a:pt x="0" y="2219"/>
                    <a:pt x="0" y="4954"/>
                  </a:cubicBezTo>
                  <a:lnTo>
                    <a:pt x="0" y="7204"/>
                  </a:lnTo>
                  <a:lnTo>
                    <a:pt x="48634" y="7204"/>
                  </a:lnTo>
                  <a:lnTo>
                    <a:pt x="48634" y="4954"/>
                  </a:lnTo>
                  <a:cubicBezTo>
                    <a:pt x="48634" y="2219"/>
                    <a:pt x="46415" y="0"/>
                    <a:pt x="43709" y="0"/>
                  </a:cubicBezTo>
                  <a:lnTo>
                    <a:pt x="26718" y="0"/>
                  </a:lnTo>
                  <a:cubicBezTo>
                    <a:pt x="25989" y="0"/>
                    <a:pt x="25381" y="456"/>
                    <a:pt x="25168" y="1125"/>
                  </a:cubicBezTo>
                  <a:cubicBezTo>
                    <a:pt x="25047" y="1459"/>
                    <a:pt x="24712" y="1702"/>
                    <a:pt x="24317" y="1702"/>
                  </a:cubicBezTo>
                  <a:cubicBezTo>
                    <a:pt x="23952" y="1702"/>
                    <a:pt x="23588" y="1489"/>
                    <a:pt x="23496" y="1125"/>
                  </a:cubicBezTo>
                  <a:cubicBezTo>
                    <a:pt x="23253" y="426"/>
                    <a:pt x="22615" y="0"/>
                    <a:pt x="21916" y="0"/>
                  </a:cubicBezTo>
                  <a:close/>
                </a:path>
              </a:pathLst>
            </a:custGeom>
            <a:solidFill>
              <a:schemeClr val="accen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4" name="Google Shape;2164;p90"/>
            <p:cNvGrpSpPr/>
            <p:nvPr/>
          </p:nvGrpSpPr>
          <p:grpSpPr>
            <a:xfrm>
              <a:off x="3872255" y="1665227"/>
              <a:ext cx="1400294" cy="674102"/>
              <a:chOff x="3871800" y="1665227"/>
              <a:chExt cx="1400294" cy="674102"/>
            </a:xfrm>
          </p:grpSpPr>
          <p:sp>
            <p:nvSpPr>
              <p:cNvPr id="2165" name="Google Shape;2165;p90"/>
              <p:cNvSpPr/>
              <p:nvPr/>
            </p:nvSpPr>
            <p:spPr>
              <a:xfrm>
                <a:off x="3871800" y="1665227"/>
                <a:ext cx="1400294" cy="674102"/>
              </a:xfrm>
              <a:custGeom>
                <a:avLst/>
                <a:gdLst/>
                <a:ahLst/>
                <a:cxnLst/>
                <a:rect l="l" t="t" r="r" b="b"/>
                <a:pathLst>
                  <a:path w="48634" h="46203" extrusionOk="0">
                    <a:moveTo>
                      <a:pt x="0" y="1"/>
                    </a:moveTo>
                    <a:lnTo>
                      <a:pt x="0" y="46202"/>
                    </a:lnTo>
                    <a:lnTo>
                      <a:pt x="48634" y="46202"/>
                    </a:lnTo>
                    <a:lnTo>
                      <a:pt x="48634" y="1"/>
                    </a:lnTo>
                    <a:close/>
                  </a:path>
                </a:pathLst>
              </a:custGeom>
              <a:solidFill>
                <a:schemeClr val="dk2"/>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69" name="Google Shape;2169;p90"/>
              <p:cNvSpPr/>
              <p:nvPr/>
            </p:nvSpPr>
            <p:spPr>
              <a:xfrm>
                <a:off x="4632993" y="1877498"/>
                <a:ext cx="468224" cy="39417"/>
              </a:xfrm>
              <a:custGeom>
                <a:avLst/>
                <a:gdLst/>
                <a:ahLst/>
                <a:cxnLst/>
                <a:rect l="l" t="t" r="r" b="b"/>
                <a:pathLst>
                  <a:path w="16262" h="1369" extrusionOk="0">
                    <a:moveTo>
                      <a:pt x="699" y="1"/>
                    </a:moveTo>
                    <a:cubicBezTo>
                      <a:pt x="304" y="1"/>
                      <a:pt x="0" y="305"/>
                      <a:pt x="0" y="670"/>
                    </a:cubicBezTo>
                    <a:cubicBezTo>
                      <a:pt x="0" y="1065"/>
                      <a:pt x="304" y="1369"/>
                      <a:pt x="699" y="1369"/>
                    </a:cubicBezTo>
                    <a:lnTo>
                      <a:pt x="15593" y="1369"/>
                    </a:lnTo>
                    <a:cubicBezTo>
                      <a:pt x="15958" y="1369"/>
                      <a:pt x="16262" y="1065"/>
                      <a:pt x="16262" y="670"/>
                    </a:cubicBezTo>
                    <a:cubicBezTo>
                      <a:pt x="16262" y="305"/>
                      <a:pt x="15958" y="1"/>
                      <a:pt x="15563"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70" name="Google Shape;2170;p90"/>
              <p:cNvSpPr/>
              <p:nvPr/>
            </p:nvSpPr>
            <p:spPr>
              <a:xfrm>
                <a:off x="4624394" y="1971231"/>
                <a:ext cx="280093" cy="40310"/>
              </a:xfrm>
              <a:custGeom>
                <a:avLst/>
                <a:gdLst/>
                <a:ahLst/>
                <a:cxnLst/>
                <a:rect l="l" t="t" r="r" b="b"/>
                <a:pathLst>
                  <a:path w="9728" h="1400" extrusionOk="0">
                    <a:moveTo>
                      <a:pt x="670" y="1"/>
                    </a:moveTo>
                    <a:cubicBezTo>
                      <a:pt x="305" y="1"/>
                      <a:pt x="1" y="335"/>
                      <a:pt x="1" y="700"/>
                    </a:cubicBezTo>
                    <a:cubicBezTo>
                      <a:pt x="1" y="1095"/>
                      <a:pt x="305" y="1399"/>
                      <a:pt x="670" y="1399"/>
                    </a:cubicBezTo>
                    <a:lnTo>
                      <a:pt x="9028" y="1399"/>
                    </a:lnTo>
                    <a:cubicBezTo>
                      <a:pt x="9424" y="1399"/>
                      <a:pt x="9728" y="1095"/>
                      <a:pt x="9728" y="700"/>
                    </a:cubicBezTo>
                    <a:cubicBezTo>
                      <a:pt x="9728" y="335"/>
                      <a:pt x="9424" y="1"/>
                      <a:pt x="9028" y="1"/>
                    </a:cubicBezTo>
                    <a:close/>
                  </a:path>
                </a:pathLst>
              </a:custGeom>
              <a:solidFill>
                <a:schemeClr val="lt1"/>
              </a:solidFill>
              <a:ln>
                <a:noFill/>
              </a:ln>
              <a:effectLst>
                <a:outerShdw blurRad="57150" dist="47625"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 name="Google Shape;2171;p90"/>
            <p:cNvGrpSpPr/>
            <p:nvPr/>
          </p:nvGrpSpPr>
          <p:grpSpPr>
            <a:xfrm>
              <a:off x="3947224" y="2450182"/>
              <a:ext cx="1250356" cy="572711"/>
              <a:chOff x="3946638" y="2450182"/>
              <a:chExt cx="1250356" cy="572711"/>
            </a:xfrm>
          </p:grpSpPr>
          <p:grpSp>
            <p:nvGrpSpPr>
              <p:cNvPr id="2172" name="Google Shape;2172;p90"/>
              <p:cNvGrpSpPr/>
              <p:nvPr/>
            </p:nvGrpSpPr>
            <p:grpSpPr>
              <a:xfrm>
                <a:off x="3946638" y="2450182"/>
                <a:ext cx="572731" cy="572711"/>
                <a:chOff x="3169259" y="4128125"/>
                <a:chExt cx="468223" cy="468207"/>
              </a:xfrm>
            </p:grpSpPr>
            <p:sp>
              <p:nvSpPr>
                <p:cNvPr id="2173" name="Google Shape;2173;p90"/>
                <p:cNvSpPr/>
                <p:nvPr/>
              </p:nvSpPr>
              <p:spPr>
                <a:xfrm>
                  <a:off x="3169259" y="4128125"/>
                  <a:ext cx="468223" cy="468207"/>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4" name="Google Shape;2174;p90"/>
                <p:cNvGrpSpPr/>
                <p:nvPr/>
              </p:nvGrpSpPr>
              <p:grpSpPr>
                <a:xfrm rot="10800000">
                  <a:off x="3197403" y="4206377"/>
                  <a:ext cx="416424" cy="228450"/>
                  <a:chOff x="5092913" y="4207125"/>
                  <a:chExt cx="779675" cy="189224"/>
                </a:xfrm>
              </p:grpSpPr>
              <p:sp>
                <p:nvSpPr>
                  <p:cNvPr id="2175" name="Google Shape;2175;p90"/>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90"/>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90"/>
                  <p:cNvSpPr/>
                  <p:nvPr/>
                </p:nvSpPr>
                <p:spPr>
                  <a:xfrm>
                    <a:off x="5092919" y="4365952"/>
                    <a:ext cx="489052" cy="30397"/>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8" name="Google Shape;2178;p90"/>
                <p:cNvSpPr/>
                <p:nvPr/>
              </p:nvSpPr>
              <p:spPr>
                <a:xfrm rot="10800000">
                  <a:off x="3197236" y="4495710"/>
                  <a:ext cx="416424"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2857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90"/>
                <p:cNvSpPr/>
                <p:nvPr/>
              </p:nvSpPr>
              <p:spPr>
                <a:xfrm>
                  <a:off x="3205475" y="4163700"/>
                  <a:ext cx="122191" cy="121221"/>
                </a:xfrm>
                <a:custGeom>
                  <a:avLst/>
                  <a:gdLst/>
                  <a:ahLst/>
                  <a:cxnLst/>
                  <a:rect l="l" t="t" r="r" b="b"/>
                  <a:pathLst>
                    <a:path w="3587" h="3558" extrusionOk="0">
                      <a:moveTo>
                        <a:pt x="0" y="1"/>
                      </a:moveTo>
                      <a:lnTo>
                        <a:pt x="0" y="3557"/>
                      </a:lnTo>
                      <a:lnTo>
                        <a:pt x="3587" y="3557"/>
                      </a:lnTo>
                      <a:lnTo>
                        <a:pt x="3587" y="1"/>
                      </a:lnTo>
                      <a:close/>
                    </a:path>
                  </a:pathLst>
                </a:custGeom>
                <a:gradFill>
                  <a:gsLst>
                    <a:gs pos="0">
                      <a:srgbClr val="FEE1E7"/>
                    </a:gs>
                    <a:gs pos="100000">
                      <a:srgbClr val="F7658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 name="Google Shape;2180;p90"/>
              <p:cNvGrpSpPr/>
              <p:nvPr/>
            </p:nvGrpSpPr>
            <p:grpSpPr>
              <a:xfrm>
                <a:off x="4624263" y="2450182"/>
                <a:ext cx="572731" cy="572711"/>
                <a:chOff x="3169259" y="4128125"/>
                <a:chExt cx="468223" cy="468207"/>
              </a:xfrm>
            </p:grpSpPr>
            <p:sp>
              <p:nvSpPr>
                <p:cNvPr id="2181" name="Google Shape;2181;p90"/>
                <p:cNvSpPr/>
                <p:nvPr/>
              </p:nvSpPr>
              <p:spPr>
                <a:xfrm>
                  <a:off x="3169259" y="4128125"/>
                  <a:ext cx="468223" cy="468207"/>
                </a:xfrm>
                <a:custGeom>
                  <a:avLst/>
                  <a:gdLst/>
                  <a:ahLst/>
                  <a:cxnLst/>
                  <a:rect l="l" t="t" r="r" b="b"/>
                  <a:pathLst>
                    <a:path w="28300" h="28299" extrusionOk="0">
                      <a:moveTo>
                        <a:pt x="25260" y="28298"/>
                      </a:moveTo>
                      <a:lnTo>
                        <a:pt x="3040" y="28298"/>
                      </a:lnTo>
                      <a:cubicBezTo>
                        <a:pt x="1369" y="28298"/>
                        <a:pt x="1" y="26931"/>
                        <a:pt x="1" y="25259"/>
                      </a:cubicBezTo>
                      <a:lnTo>
                        <a:pt x="1" y="3040"/>
                      </a:lnTo>
                      <a:cubicBezTo>
                        <a:pt x="1" y="1368"/>
                        <a:pt x="1369" y="0"/>
                        <a:pt x="3040" y="0"/>
                      </a:cubicBezTo>
                      <a:lnTo>
                        <a:pt x="25260" y="0"/>
                      </a:lnTo>
                      <a:cubicBezTo>
                        <a:pt x="26931" y="0"/>
                        <a:pt x="28299" y="1368"/>
                        <a:pt x="28299" y="3040"/>
                      </a:cubicBezTo>
                      <a:lnTo>
                        <a:pt x="28299" y="25259"/>
                      </a:lnTo>
                      <a:cubicBezTo>
                        <a:pt x="28299" y="26931"/>
                        <a:pt x="26931" y="28298"/>
                        <a:pt x="25260" y="28298"/>
                      </a:cubicBezTo>
                      <a:close/>
                    </a:path>
                  </a:pathLst>
                </a:custGeom>
                <a:gradFill>
                  <a:gsLst>
                    <a:gs pos="0">
                      <a:schemeClr val="lt1"/>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2" name="Google Shape;2182;p90"/>
                <p:cNvGrpSpPr/>
                <p:nvPr/>
              </p:nvGrpSpPr>
              <p:grpSpPr>
                <a:xfrm rot="10800000">
                  <a:off x="3197403" y="4206377"/>
                  <a:ext cx="416424" cy="228450"/>
                  <a:chOff x="5092913" y="4207125"/>
                  <a:chExt cx="779675" cy="189224"/>
                </a:xfrm>
              </p:grpSpPr>
              <p:sp>
                <p:nvSpPr>
                  <p:cNvPr id="2183" name="Google Shape;2183;p90"/>
                  <p:cNvSpPr/>
                  <p:nvPr/>
                </p:nvSpPr>
                <p:spPr>
                  <a:xfrm>
                    <a:off x="5092913" y="4207125"/>
                    <a:ext cx="779675" cy="30425"/>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90"/>
                  <p:cNvSpPr/>
                  <p:nvPr/>
                </p:nvSpPr>
                <p:spPr>
                  <a:xfrm>
                    <a:off x="5092913" y="4286900"/>
                    <a:ext cx="779675" cy="30425"/>
                  </a:xfrm>
                  <a:custGeom>
                    <a:avLst/>
                    <a:gdLst/>
                    <a:ahLst/>
                    <a:cxnLst/>
                    <a:rect l="l" t="t" r="r" b="b"/>
                    <a:pathLst>
                      <a:path w="31187" h="1217" extrusionOk="0">
                        <a:moveTo>
                          <a:pt x="609" y="1"/>
                        </a:moveTo>
                        <a:cubicBezTo>
                          <a:pt x="274" y="1"/>
                          <a:pt x="1" y="275"/>
                          <a:pt x="1" y="609"/>
                        </a:cubicBezTo>
                        <a:cubicBezTo>
                          <a:pt x="1" y="974"/>
                          <a:pt x="274" y="1217"/>
                          <a:pt x="609" y="1217"/>
                        </a:cubicBezTo>
                        <a:lnTo>
                          <a:pt x="30579" y="1217"/>
                        </a:lnTo>
                        <a:cubicBezTo>
                          <a:pt x="30913" y="1217"/>
                          <a:pt x="31187" y="913"/>
                          <a:pt x="31187" y="609"/>
                        </a:cubicBezTo>
                        <a:cubicBezTo>
                          <a:pt x="31187" y="275"/>
                          <a:pt x="30913" y="1"/>
                          <a:pt x="30579" y="1"/>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90"/>
                  <p:cNvSpPr/>
                  <p:nvPr/>
                </p:nvSpPr>
                <p:spPr>
                  <a:xfrm>
                    <a:off x="5092919" y="4365952"/>
                    <a:ext cx="489052" cy="30397"/>
                  </a:xfrm>
                  <a:custGeom>
                    <a:avLst/>
                    <a:gdLst/>
                    <a:ahLst/>
                    <a:cxnLst/>
                    <a:rect l="l" t="t" r="r" b="b"/>
                    <a:pathLst>
                      <a:path w="11825" h="1216" extrusionOk="0">
                        <a:moveTo>
                          <a:pt x="609" y="0"/>
                        </a:moveTo>
                        <a:cubicBezTo>
                          <a:pt x="274" y="0"/>
                          <a:pt x="1" y="274"/>
                          <a:pt x="1" y="608"/>
                        </a:cubicBezTo>
                        <a:cubicBezTo>
                          <a:pt x="1" y="942"/>
                          <a:pt x="274" y="1216"/>
                          <a:pt x="609" y="1216"/>
                        </a:cubicBezTo>
                        <a:lnTo>
                          <a:pt x="11217" y="1216"/>
                        </a:lnTo>
                        <a:cubicBezTo>
                          <a:pt x="11551" y="1216"/>
                          <a:pt x="11825" y="942"/>
                          <a:pt x="11825" y="608"/>
                        </a:cubicBezTo>
                        <a:cubicBezTo>
                          <a:pt x="11825" y="274"/>
                          <a:pt x="11551" y="0"/>
                          <a:pt x="11217"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6" name="Google Shape;2186;p90"/>
                <p:cNvSpPr/>
                <p:nvPr/>
              </p:nvSpPr>
              <p:spPr>
                <a:xfrm rot="10800000">
                  <a:off x="3197236" y="4495710"/>
                  <a:ext cx="416424" cy="36732"/>
                </a:xfrm>
                <a:custGeom>
                  <a:avLst/>
                  <a:gdLst/>
                  <a:ahLst/>
                  <a:cxnLst/>
                  <a:rect l="l" t="t" r="r" b="b"/>
                  <a:pathLst>
                    <a:path w="31187" h="1217" extrusionOk="0">
                      <a:moveTo>
                        <a:pt x="609" y="0"/>
                      </a:moveTo>
                      <a:cubicBezTo>
                        <a:pt x="274" y="0"/>
                        <a:pt x="1" y="274"/>
                        <a:pt x="1" y="608"/>
                      </a:cubicBezTo>
                      <a:cubicBezTo>
                        <a:pt x="1" y="973"/>
                        <a:pt x="274" y="1216"/>
                        <a:pt x="609" y="1216"/>
                      </a:cubicBezTo>
                      <a:lnTo>
                        <a:pt x="30579" y="1216"/>
                      </a:lnTo>
                      <a:cubicBezTo>
                        <a:pt x="30913" y="1216"/>
                        <a:pt x="31187" y="973"/>
                        <a:pt x="31187" y="608"/>
                      </a:cubicBezTo>
                      <a:cubicBezTo>
                        <a:pt x="31187" y="274"/>
                        <a:pt x="30913" y="0"/>
                        <a:pt x="30579" y="0"/>
                      </a:cubicBezTo>
                      <a:close/>
                    </a:path>
                  </a:pathLst>
                </a:custGeom>
                <a:solidFill>
                  <a:schemeClr val="lt1"/>
                </a:solidFill>
                <a:ln>
                  <a:noFill/>
                </a:ln>
                <a:effectLst>
                  <a:outerShdw blurRad="57150" dist="9525" dir="5400000" algn="bl" rotWithShape="0">
                    <a:schemeClr val="dk1">
                      <a:alpha val="2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90"/>
                <p:cNvSpPr/>
                <p:nvPr/>
              </p:nvSpPr>
              <p:spPr>
                <a:xfrm>
                  <a:off x="3205475" y="4163700"/>
                  <a:ext cx="122191" cy="121221"/>
                </a:xfrm>
                <a:custGeom>
                  <a:avLst/>
                  <a:gdLst/>
                  <a:ahLst/>
                  <a:cxnLst/>
                  <a:rect l="l" t="t" r="r" b="b"/>
                  <a:pathLst>
                    <a:path w="3587" h="3558" extrusionOk="0">
                      <a:moveTo>
                        <a:pt x="0" y="1"/>
                      </a:moveTo>
                      <a:lnTo>
                        <a:pt x="0" y="3557"/>
                      </a:lnTo>
                      <a:lnTo>
                        <a:pt x="3587" y="3557"/>
                      </a:lnTo>
                      <a:lnTo>
                        <a:pt x="3587" y="1"/>
                      </a:lnTo>
                      <a:close/>
                    </a:path>
                  </a:pathLst>
                </a:custGeom>
                <a:gradFill>
                  <a:gsLst>
                    <a:gs pos="0">
                      <a:srgbClr val="FEE1E7"/>
                    </a:gs>
                    <a:gs pos="100000">
                      <a:srgbClr val="F7658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8" name="Google Shape;2188;p90"/>
            <p:cNvGrpSpPr/>
            <p:nvPr/>
          </p:nvGrpSpPr>
          <p:grpSpPr>
            <a:xfrm>
              <a:off x="3940559" y="3072950"/>
              <a:ext cx="1263687" cy="691367"/>
              <a:chOff x="3933325" y="3072950"/>
              <a:chExt cx="1263687" cy="691367"/>
            </a:xfrm>
          </p:grpSpPr>
          <p:sp>
            <p:nvSpPr>
              <p:cNvPr id="2189" name="Google Shape;2189;p90"/>
              <p:cNvSpPr/>
              <p:nvPr/>
            </p:nvSpPr>
            <p:spPr>
              <a:xfrm>
                <a:off x="3933325" y="3072950"/>
                <a:ext cx="1263687" cy="691367"/>
              </a:xfrm>
              <a:custGeom>
                <a:avLst/>
                <a:gdLst/>
                <a:ahLst/>
                <a:cxnLst/>
                <a:rect l="l" t="t" r="r" b="b"/>
                <a:pathLst>
                  <a:path w="40063" h="29423" extrusionOk="0">
                    <a:moveTo>
                      <a:pt x="1916" y="0"/>
                    </a:moveTo>
                    <a:cubicBezTo>
                      <a:pt x="852" y="0"/>
                      <a:pt x="1" y="882"/>
                      <a:pt x="1" y="1945"/>
                    </a:cubicBezTo>
                    <a:lnTo>
                      <a:pt x="1" y="27478"/>
                    </a:lnTo>
                    <a:cubicBezTo>
                      <a:pt x="1" y="28541"/>
                      <a:pt x="852" y="29423"/>
                      <a:pt x="1916" y="29423"/>
                    </a:cubicBezTo>
                    <a:lnTo>
                      <a:pt x="38148" y="29423"/>
                    </a:lnTo>
                    <a:cubicBezTo>
                      <a:pt x="39211" y="29423"/>
                      <a:pt x="40063" y="28541"/>
                      <a:pt x="40063" y="27478"/>
                    </a:cubicBezTo>
                    <a:lnTo>
                      <a:pt x="40063" y="1976"/>
                    </a:lnTo>
                    <a:cubicBezTo>
                      <a:pt x="40063" y="882"/>
                      <a:pt x="39211" y="0"/>
                      <a:pt x="38148" y="0"/>
                    </a:cubicBezTo>
                    <a:close/>
                  </a:path>
                </a:pathLst>
              </a:custGeom>
              <a:gradFill>
                <a:gsLst>
                  <a:gs pos="0">
                    <a:srgbClr val="66BEE9">
                      <a:alpha val="34509"/>
                    </a:srgbClr>
                  </a:gs>
                  <a:gs pos="100000">
                    <a:srgbClr val="4EB3E4">
                      <a:alpha val="57647"/>
                    </a:srgbClr>
                  </a:gs>
                </a:gsLst>
                <a:lin ang="5400012" scaled="0"/>
              </a:gradFill>
              <a:ln>
                <a:noFill/>
              </a:ln>
              <a:effectLst>
                <a:outerShdw blurRad="57150" dist="76200"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90"/>
              <p:cNvSpPr/>
              <p:nvPr/>
            </p:nvSpPr>
            <p:spPr>
              <a:xfrm>
                <a:off x="3999600" y="3133752"/>
                <a:ext cx="1116558" cy="454457"/>
              </a:xfrm>
              <a:custGeom>
                <a:avLst/>
                <a:gdLst/>
                <a:ahLst/>
                <a:cxnLst/>
                <a:rect l="l" t="t" r="r" b="b"/>
                <a:pathLst>
                  <a:path w="20700" h="11430"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solidFill>
                <a:schemeClr val="lt1"/>
              </a:solidFill>
              <a:ln>
                <a:noFill/>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90"/>
              <p:cNvSpPr/>
              <p:nvPr/>
            </p:nvSpPr>
            <p:spPr>
              <a:xfrm>
                <a:off x="3999630" y="3133752"/>
                <a:ext cx="1116558" cy="454457"/>
              </a:xfrm>
              <a:custGeom>
                <a:avLst/>
                <a:gdLst/>
                <a:ahLst/>
                <a:cxnLst/>
                <a:rect l="l" t="t" r="r" b="b"/>
                <a:pathLst>
                  <a:path w="20700" h="11430" fill="none" extrusionOk="0">
                    <a:moveTo>
                      <a:pt x="19180" y="11430"/>
                    </a:moveTo>
                    <a:lnTo>
                      <a:pt x="1520" y="11430"/>
                    </a:lnTo>
                    <a:cubicBezTo>
                      <a:pt x="669" y="11430"/>
                      <a:pt x="0" y="10761"/>
                      <a:pt x="0" y="9910"/>
                    </a:cubicBezTo>
                    <a:lnTo>
                      <a:pt x="0" y="1521"/>
                    </a:lnTo>
                    <a:cubicBezTo>
                      <a:pt x="0" y="670"/>
                      <a:pt x="669" y="1"/>
                      <a:pt x="1520" y="1"/>
                    </a:cubicBezTo>
                    <a:lnTo>
                      <a:pt x="19180" y="1"/>
                    </a:lnTo>
                    <a:cubicBezTo>
                      <a:pt x="20031" y="1"/>
                      <a:pt x="20700" y="670"/>
                      <a:pt x="20700" y="1521"/>
                    </a:cubicBezTo>
                    <a:lnTo>
                      <a:pt x="20700" y="9910"/>
                    </a:lnTo>
                    <a:cubicBezTo>
                      <a:pt x="20700" y="10761"/>
                      <a:pt x="20031" y="11430"/>
                      <a:pt x="19180" y="11430"/>
                    </a:cubicBezTo>
                    <a:close/>
                  </a:path>
                </a:pathLst>
              </a:custGeom>
              <a:noFill/>
              <a:ln w="9875" cap="flat" cmpd="sng">
                <a:solidFill>
                  <a:schemeClr val="lt1"/>
                </a:solidFill>
                <a:prstDash val="solid"/>
                <a:miter lim="30395"/>
                <a:headEnd type="none" w="sm" len="sm"/>
                <a:tailEnd type="none" w="sm" len="sm"/>
              </a:ln>
              <a:effectLst>
                <a:outerShdw blurRad="57150" dist="190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93" name="Google Shape;2193;p90"/>
              <p:cNvCxnSpPr/>
              <p:nvPr/>
            </p:nvCxnSpPr>
            <p:spPr>
              <a:xfrm>
                <a:off x="3999600" y="3655950"/>
                <a:ext cx="1116600" cy="0"/>
              </a:xfrm>
              <a:prstGeom prst="straightConnector1">
                <a:avLst/>
              </a:prstGeom>
              <a:noFill/>
              <a:ln w="19050" cap="rnd" cmpd="sng">
                <a:solidFill>
                  <a:schemeClr val="lt1"/>
                </a:solidFill>
                <a:prstDash val="solid"/>
                <a:round/>
                <a:headEnd type="none" w="med" len="med"/>
                <a:tailEnd type="none" w="med" len="med"/>
              </a:ln>
              <a:effectLst>
                <a:outerShdw blurRad="57150" dist="28575" dir="5400000" algn="bl" rotWithShape="0">
                  <a:schemeClr val="dk1">
                    <a:alpha val="17000"/>
                  </a:schemeClr>
                </a:outerShdw>
              </a:effectLst>
            </p:spPr>
          </p:cxnSp>
          <p:cxnSp>
            <p:nvCxnSpPr>
              <p:cNvPr id="2194" name="Google Shape;2194;p90"/>
              <p:cNvCxnSpPr/>
              <p:nvPr/>
            </p:nvCxnSpPr>
            <p:spPr>
              <a:xfrm>
                <a:off x="3999600" y="3655950"/>
                <a:ext cx="392100" cy="0"/>
              </a:xfrm>
              <a:prstGeom prst="straightConnector1">
                <a:avLst/>
              </a:prstGeom>
              <a:noFill/>
              <a:ln w="19050" cap="rnd" cmpd="sng">
                <a:solidFill>
                  <a:schemeClr val="accent3"/>
                </a:solidFill>
                <a:prstDash val="solid"/>
                <a:round/>
                <a:headEnd type="none" w="med" len="med"/>
                <a:tailEnd type="none" w="med" len="med"/>
              </a:ln>
            </p:spPr>
          </p:cxnSp>
          <p:sp>
            <p:nvSpPr>
              <p:cNvPr id="2195" name="Google Shape;2195;p90"/>
              <p:cNvSpPr/>
              <p:nvPr/>
            </p:nvSpPr>
            <p:spPr>
              <a:xfrm>
                <a:off x="4352789" y="3621042"/>
                <a:ext cx="69833" cy="69833"/>
              </a:xfrm>
              <a:custGeom>
                <a:avLst/>
                <a:gdLst/>
                <a:ahLst/>
                <a:cxnLst/>
                <a:rect l="l" t="t" r="r" b="b"/>
                <a:pathLst>
                  <a:path w="2524" h="2524" extrusionOk="0">
                    <a:moveTo>
                      <a:pt x="2524" y="1277"/>
                    </a:moveTo>
                    <a:cubicBezTo>
                      <a:pt x="2524" y="1976"/>
                      <a:pt x="1977" y="2524"/>
                      <a:pt x="1277" y="2524"/>
                    </a:cubicBezTo>
                    <a:cubicBezTo>
                      <a:pt x="578" y="2524"/>
                      <a:pt x="1" y="1976"/>
                      <a:pt x="1" y="1277"/>
                    </a:cubicBezTo>
                    <a:cubicBezTo>
                      <a:pt x="1" y="578"/>
                      <a:pt x="578" y="1"/>
                      <a:pt x="1277" y="1"/>
                    </a:cubicBezTo>
                    <a:cubicBezTo>
                      <a:pt x="1977" y="1"/>
                      <a:pt x="2524" y="578"/>
                      <a:pt x="2524" y="1277"/>
                    </a:cubicBezTo>
                    <a:close/>
                  </a:path>
                </a:pathLst>
              </a:custGeom>
              <a:solidFill>
                <a:schemeClr val="accent3"/>
              </a:solidFill>
              <a:ln>
                <a:noFill/>
              </a:ln>
              <a:effectLst>
                <a:outerShdw blurRad="57150" dist="28575" dir="5400000" algn="bl" rotWithShape="0">
                  <a:schemeClr val="dk1">
                    <a:alpha val="17000"/>
                  </a:schemeClr>
                </a:outerShdw>
                <a:reflection stA="5000" endPos="28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 name="Google Shape;2196;p90"/>
            <p:cNvGrpSpPr/>
            <p:nvPr/>
          </p:nvGrpSpPr>
          <p:grpSpPr>
            <a:xfrm>
              <a:off x="3941675" y="3805000"/>
              <a:ext cx="1261265" cy="278125"/>
              <a:chOff x="3941675" y="3805000"/>
              <a:chExt cx="1261265" cy="278125"/>
            </a:xfrm>
          </p:grpSpPr>
          <p:grpSp>
            <p:nvGrpSpPr>
              <p:cNvPr id="2197" name="Google Shape;2197;p90"/>
              <p:cNvGrpSpPr/>
              <p:nvPr/>
            </p:nvGrpSpPr>
            <p:grpSpPr>
              <a:xfrm>
                <a:off x="4603813" y="3813725"/>
                <a:ext cx="599127" cy="260675"/>
                <a:chOff x="3946650" y="3813725"/>
                <a:chExt cx="572724" cy="260675"/>
              </a:xfrm>
            </p:grpSpPr>
            <p:sp>
              <p:nvSpPr>
                <p:cNvPr id="2198" name="Google Shape;2198;p90"/>
                <p:cNvSpPr/>
                <p:nvPr/>
              </p:nvSpPr>
              <p:spPr>
                <a:xfrm>
                  <a:off x="3946650" y="3813725"/>
                  <a:ext cx="270247" cy="30425"/>
                </a:xfrm>
                <a:custGeom>
                  <a:avLst/>
                  <a:gdLst/>
                  <a:ahLst/>
                  <a:cxnLst/>
                  <a:rect l="l" t="t" r="r" b="b"/>
                  <a:pathLst>
                    <a:path w="12737" h="1217" extrusionOk="0">
                      <a:moveTo>
                        <a:pt x="12098" y="1216"/>
                      </a:moveTo>
                      <a:lnTo>
                        <a:pt x="609" y="1216"/>
                      </a:lnTo>
                      <a:cubicBezTo>
                        <a:pt x="275" y="1216"/>
                        <a:pt x="1" y="943"/>
                        <a:pt x="1" y="608"/>
                      </a:cubicBezTo>
                      <a:lnTo>
                        <a:pt x="1" y="608"/>
                      </a:lnTo>
                      <a:cubicBezTo>
                        <a:pt x="1" y="244"/>
                        <a:pt x="275" y="1"/>
                        <a:pt x="609" y="1"/>
                      </a:cubicBezTo>
                      <a:lnTo>
                        <a:pt x="12098" y="1"/>
                      </a:lnTo>
                      <a:cubicBezTo>
                        <a:pt x="12433" y="1"/>
                        <a:pt x="12706" y="244"/>
                        <a:pt x="12706" y="608"/>
                      </a:cubicBezTo>
                      <a:lnTo>
                        <a:pt x="12706" y="608"/>
                      </a:lnTo>
                      <a:cubicBezTo>
                        <a:pt x="12737" y="943"/>
                        <a:pt x="12433" y="1216"/>
                        <a:pt x="12098"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90"/>
                <p:cNvSpPr/>
                <p:nvPr/>
              </p:nvSpPr>
              <p:spPr>
                <a:xfrm>
                  <a:off x="3946650" y="3888200"/>
                  <a:ext cx="572724" cy="30425"/>
                </a:xfrm>
                <a:custGeom>
                  <a:avLst/>
                  <a:gdLst/>
                  <a:ahLst/>
                  <a:cxnLst/>
                  <a:rect l="l" t="t" r="r" b="b"/>
                  <a:pathLst>
                    <a:path w="26993" h="1217" extrusionOk="0">
                      <a:moveTo>
                        <a:pt x="26384" y="1216"/>
                      </a:moveTo>
                      <a:lnTo>
                        <a:pt x="609" y="1216"/>
                      </a:lnTo>
                      <a:cubicBezTo>
                        <a:pt x="275" y="1216"/>
                        <a:pt x="1" y="973"/>
                        <a:pt x="1" y="608"/>
                      </a:cubicBezTo>
                      <a:lnTo>
                        <a:pt x="1" y="608"/>
                      </a:lnTo>
                      <a:cubicBezTo>
                        <a:pt x="1" y="274"/>
                        <a:pt x="275" y="0"/>
                        <a:pt x="609" y="0"/>
                      </a:cubicBezTo>
                      <a:lnTo>
                        <a:pt x="26384" y="0"/>
                      </a:lnTo>
                      <a:cubicBezTo>
                        <a:pt x="26719" y="0"/>
                        <a:pt x="26992" y="274"/>
                        <a:pt x="26992" y="608"/>
                      </a:cubicBezTo>
                      <a:lnTo>
                        <a:pt x="26992" y="608"/>
                      </a:lnTo>
                      <a:cubicBezTo>
                        <a:pt x="26992" y="973"/>
                        <a:pt x="26719" y="1216"/>
                        <a:pt x="26384"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0" name="Google Shape;2200;p90"/>
                <p:cNvSpPr/>
                <p:nvPr/>
              </p:nvSpPr>
              <p:spPr>
                <a:xfrm>
                  <a:off x="3946650" y="3967225"/>
                  <a:ext cx="572724" cy="30425"/>
                </a:xfrm>
                <a:custGeom>
                  <a:avLst/>
                  <a:gdLst/>
                  <a:ahLst/>
                  <a:cxnLst/>
                  <a:rect l="l" t="t" r="r" b="b"/>
                  <a:pathLst>
                    <a:path w="26993" h="1217" extrusionOk="0">
                      <a:moveTo>
                        <a:pt x="26384" y="1216"/>
                      </a:moveTo>
                      <a:lnTo>
                        <a:pt x="609" y="1216"/>
                      </a:lnTo>
                      <a:cubicBezTo>
                        <a:pt x="275" y="1216"/>
                        <a:pt x="1" y="943"/>
                        <a:pt x="1" y="608"/>
                      </a:cubicBezTo>
                      <a:lnTo>
                        <a:pt x="1" y="608"/>
                      </a:lnTo>
                      <a:cubicBezTo>
                        <a:pt x="1" y="274"/>
                        <a:pt x="275" y="0"/>
                        <a:pt x="609" y="0"/>
                      </a:cubicBezTo>
                      <a:lnTo>
                        <a:pt x="26384" y="0"/>
                      </a:lnTo>
                      <a:cubicBezTo>
                        <a:pt x="26719" y="0"/>
                        <a:pt x="26992" y="274"/>
                        <a:pt x="26992" y="608"/>
                      </a:cubicBezTo>
                      <a:lnTo>
                        <a:pt x="26992" y="608"/>
                      </a:lnTo>
                      <a:cubicBezTo>
                        <a:pt x="26992" y="943"/>
                        <a:pt x="26719" y="1216"/>
                        <a:pt x="26384"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90"/>
                <p:cNvSpPr/>
                <p:nvPr/>
              </p:nvSpPr>
              <p:spPr>
                <a:xfrm>
                  <a:off x="3946650" y="4043975"/>
                  <a:ext cx="495323" cy="30425"/>
                </a:xfrm>
                <a:custGeom>
                  <a:avLst/>
                  <a:gdLst/>
                  <a:ahLst/>
                  <a:cxnLst/>
                  <a:rect l="l" t="t" r="r" b="b"/>
                  <a:pathLst>
                    <a:path w="23345" h="1217" extrusionOk="0">
                      <a:moveTo>
                        <a:pt x="22676" y="1216"/>
                      </a:moveTo>
                      <a:lnTo>
                        <a:pt x="609" y="1216"/>
                      </a:lnTo>
                      <a:cubicBezTo>
                        <a:pt x="275" y="1216"/>
                        <a:pt x="1" y="973"/>
                        <a:pt x="1" y="608"/>
                      </a:cubicBezTo>
                      <a:lnTo>
                        <a:pt x="1" y="608"/>
                      </a:lnTo>
                      <a:cubicBezTo>
                        <a:pt x="1" y="274"/>
                        <a:pt x="275" y="0"/>
                        <a:pt x="609" y="0"/>
                      </a:cubicBezTo>
                      <a:lnTo>
                        <a:pt x="22676" y="0"/>
                      </a:lnTo>
                      <a:cubicBezTo>
                        <a:pt x="23011" y="0"/>
                        <a:pt x="23284" y="274"/>
                        <a:pt x="23284" y="608"/>
                      </a:cubicBezTo>
                      <a:lnTo>
                        <a:pt x="23284" y="608"/>
                      </a:lnTo>
                      <a:cubicBezTo>
                        <a:pt x="23345" y="943"/>
                        <a:pt x="23071" y="1216"/>
                        <a:pt x="22676" y="1216"/>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90"/>
              <p:cNvGrpSpPr/>
              <p:nvPr/>
            </p:nvGrpSpPr>
            <p:grpSpPr>
              <a:xfrm>
                <a:off x="3941675" y="3805000"/>
                <a:ext cx="599146" cy="278125"/>
                <a:chOff x="4597860" y="3805000"/>
                <a:chExt cx="599146" cy="278125"/>
              </a:xfrm>
            </p:grpSpPr>
            <p:sp>
              <p:nvSpPr>
                <p:cNvPr id="2203" name="Google Shape;2203;p90"/>
                <p:cNvSpPr/>
                <p:nvPr/>
              </p:nvSpPr>
              <p:spPr>
                <a:xfrm>
                  <a:off x="4597860" y="3805000"/>
                  <a:ext cx="258712" cy="278125"/>
                </a:xfrm>
                <a:custGeom>
                  <a:avLst/>
                  <a:gdLst/>
                  <a:ahLst/>
                  <a:cxnLst/>
                  <a:rect l="l" t="t" r="r" b="b"/>
                  <a:pathLst>
                    <a:path w="11125" h="11125" extrusionOk="0">
                      <a:moveTo>
                        <a:pt x="9301" y="11125"/>
                      </a:moveTo>
                      <a:lnTo>
                        <a:pt x="1824" y="11125"/>
                      </a:lnTo>
                      <a:cubicBezTo>
                        <a:pt x="821" y="11125"/>
                        <a:pt x="0" y="10335"/>
                        <a:pt x="0" y="9301"/>
                      </a:cubicBezTo>
                      <a:lnTo>
                        <a:pt x="0" y="1824"/>
                      </a:lnTo>
                      <a:cubicBezTo>
                        <a:pt x="0" y="821"/>
                        <a:pt x="790" y="0"/>
                        <a:pt x="1824" y="0"/>
                      </a:cubicBezTo>
                      <a:lnTo>
                        <a:pt x="9301" y="0"/>
                      </a:lnTo>
                      <a:cubicBezTo>
                        <a:pt x="10304" y="0"/>
                        <a:pt x="11125" y="790"/>
                        <a:pt x="11125" y="1824"/>
                      </a:cubicBezTo>
                      <a:lnTo>
                        <a:pt x="11125" y="9301"/>
                      </a:lnTo>
                      <a:cubicBezTo>
                        <a:pt x="11095" y="10335"/>
                        <a:pt x="10304" y="11125"/>
                        <a:pt x="9301" y="11125"/>
                      </a:cubicBezTo>
                      <a:close/>
                    </a:path>
                  </a:pathLst>
                </a:custGeom>
                <a:gradFill>
                  <a:gsLst>
                    <a:gs pos="0">
                      <a:srgbClr val="66BEE9">
                        <a:alpha val="34509"/>
                      </a:srgbClr>
                    </a:gs>
                    <a:gs pos="100000">
                      <a:schemeClr val="lt2"/>
                    </a:gs>
                  </a:gsLst>
                  <a:lin ang="5400012" scaled="0"/>
                </a:gra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90"/>
                <p:cNvSpPr/>
                <p:nvPr/>
              </p:nvSpPr>
              <p:spPr>
                <a:xfrm>
                  <a:off x="4887389" y="3817900"/>
                  <a:ext cx="309617" cy="62350"/>
                </a:xfrm>
                <a:custGeom>
                  <a:avLst/>
                  <a:gdLst/>
                  <a:ahLst/>
                  <a:cxnLst/>
                  <a:rect l="l" t="t" r="r" b="b"/>
                  <a:pathLst>
                    <a:path w="13314" h="2494" extrusionOk="0">
                      <a:moveTo>
                        <a:pt x="12736" y="2493"/>
                      </a:moveTo>
                      <a:lnTo>
                        <a:pt x="547" y="2493"/>
                      </a:lnTo>
                      <a:cubicBezTo>
                        <a:pt x="243" y="2493"/>
                        <a:pt x="0" y="2250"/>
                        <a:pt x="0" y="1946"/>
                      </a:cubicBezTo>
                      <a:lnTo>
                        <a:pt x="0" y="548"/>
                      </a:lnTo>
                      <a:cubicBezTo>
                        <a:pt x="0" y="244"/>
                        <a:pt x="243" y="1"/>
                        <a:pt x="547" y="1"/>
                      </a:cubicBezTo>
                      <a:lnTo>
                        <a:pt x="12736" y="1"/>
                      </a:lnTo>
                      <a:cubicBezTo>
                        <a:pt x="13040" y="1"/>
                        <a:pt x="13253" y="244"/>
                        <a:pt x="13253" y="548"/>
                      </a:cubicBezTo>
                      <a:lnTo>
                        <a:pt x="13253" y="1946"/>
                      </a:lnTo>
                      <a:cubicBezTo>
                        <a:pt x="13313" y="2250"/>
                        <a:pt x="13040" y="2493"/>
                        <a:pt x="12736" y="2493"/>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90"/>
                <p:cNvSpPr/>
                <p:nvPr/>
              </p:nvSpPr>
              <p:spPr>
                <a:xfrm>
                  <a:off x="4887389" y="3933400"/>
                  <a:ext cx="309617" cy="26625"/>
                </a:xfrm>
                <a:custGeom>
                  <a:avLst/>
                  <a:gdLst/>
                  <a:ahLst/>
                  <a:cxnLst/>
                  <a:rect l="l" t="t" r="r" b="b"/>
                  <a:pathLst>
                    <a:path w="13314" h="1065" extrusionOk="0">
                      <a:moveTo>
                        <a:pt x="12736" y="1065"/>
                      </a:moveTo>
                      <a:lnTo>
                        <a:pt x="547" y="1065"/>
                      </a:lnTo>
                      <a:cubicBezTo>
                        <a:pt x="243" y="1065"/>
                        <a:pt x="0" y="822"/>
                        <a:pt x="0" y="518"/>
                      </a:cubicBezTo>
                      <a:lnTo>
                        <a:pt x="0" y="518"/>
                      </a:lnTo>
                      <a:cubicBezTo>
                        <a:pt x="0" y="214"/>
                        <a:pt x="243" y="1"/>
                        <a:pt x="547" y="1"/>
                      </a:cubicBezTo>
                      <a:lnTo>
                        <a:pt x="12736" y="1"/>
                      </a:lnTo>
                      <a:cubicBezTo>
                        <a:pt x="13040" y="1"/>
                        <a:pt x="13253" y="214"/>
                        <a:pt x="13253" y="518"/>
                      </a:cubicBezTo>
                      <a:lnTo>
                        <a:pt x="13253" y="518"/>
                      </a:lnTo>
                      <a:cubicBezTo>
                        <a:pt x="13313" y="822"/>
                        <a:pt x="13040" y="1065"/>
                        <a:pt x="12736" y="1065"/>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90"/>
                <p:cNvSpPr/>
                <p:nvPr/>
              </p:nvSpPr>
              <p:spPr>
                <a:xfrm>
                  <a:off x="4888784" y="3990400"/>
                  <a:ext cx="252387" cy="26625"/>
                </a:xfrm>
                <a:custGeom>
                  <a:avLst/>
                  <a:gdLst/>
                  <a:ahLst/>
                  <a:cxnLst/>
                  <a:rect l="l" t="t" r="r" b="b"/>
                  <a:pathLst>
                    <a:path w="10853" h="1065" extrusionOk="0">
                      <a:moveTo>
                        <a:pt x="10335" y="1065"/>
                      </a:moveTo>
                      <a:lnTo>
                        <a:pt x="518" y="1065"/>
                      </a:lnTo>
                      <a:cubicBezTo>
                        <a:pt x="214" y="1065"/>
                        <a:pt x="1" y="821"/>
                        <a:pt x="1" y="517"/>
                      </a:cubicBezTo>
                      <a:lnTo>
                        <a:pt x="1" y="517"/>
                      </a:lnTo>
                      <a:cubicBezTo>
                        <a:pt x="1" y="213"/>
                        <a:pt x="214" y="1"/>
                        <a:pt x="518" y="1"/>
                      </a:cubicBezTo>
                      <a:lnTo>
                        <a:pt x="10335" y="1"/>
                      </a:lnTo>
                      <a:cubicBezTo>
                        <a:pt x="10639" y="1"/>
                        <a:pt x="10852" y="213"/>
                        <a:pt x="10852" y="517"/>
                      </a:cubicBezTo>
                      <a:lnTo>
                        <a:pt x="10852" y="517"/>
                      </a:lnTo>
                      <a:cubicBezTo>
                        <a:pt x="10852" y="791"/>
                        <a:pt x="10639" y="1065"/>
                        <a:pt x="10335" y="1065"/>
                      </a:cubicBezTo>
                      <a:close/>
                    </a:path>
                  </a:pathLst>
                </a:custGeom>
                <a:solidFill>
                  <a:schemeClr val="lt1"/>
                </a:solidFill>
                <a:ln>
                  <a:noFill/>
                </a:ln>
                <a:effectLst>
                  <a:outerShdw blurRad="57150" dist="2857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07" name="Google Shape;2207;p90"/>
            <p:cNvGrpSpPr/>
            <p:nvPr/>
          </p:nvGrpSpPr>
          <p:grpSpPr>
            <a:xfrm>
              <a:off x="4209927" y="4123775"/>
              <a:ext cx="724950" cy="152000"/>
              <a:chOff x="4209938" y="4123775"/>
              <a:chExt cx="724950" cy="152000"/>
            </a:xfrm>
          </p:grpSpPr>
          <p:sp>
            <p:nvSpPr>
              <p:cNvPr id="2208" name="Google Shape;2208;p90"/>
              <p:cNvSpPr/>
              <p:nvPr/>
            </p:nvSpPr>
            <p:spPr>
              <a:xfrm>
                <a:off x="4494138" y="4123775"/>
                <a:ext cx="152750" cy="152000"/>
              </a:xfrm>
              <a:custGeom>
                <a:avLst/>
                <a:gdLst/>
                <a:ahLst/>
                <a:cxnLst/>
                <a:rect l="l" t="t" r="r" b="b"/>
                <a:pathLst>
                  <a:path w="6110" h="6080" extrusionOk="0">
                    <a:moveTo>
                      <a:pt x="4955" y="6079"/>
                    </a:moveTo>
                    <a:lnTo>
                      <a:pt x="1095" y="6079"/>
                    </a:lnTo>
                    <a:cubicBezTo>
                      <a:pt x="487" y="6079"/>
                      <a:pt x="0" y="5593"/>
                      <a:pt x="0" y="4985"/>
                    </a:cubicBezTo>
                    <a:lnTo>
                      <a:pt x="0" y="1094"/>
                    </a:lnTo>
                    <a:cubicBezTo>
                      <a:pt x="0" y="486"/>
                      <a:pt x="487" y="0"/>
                      <a:pt x="1095" y="0"/>
                    </a:cubicBezTo>
                    <a:lnTo>
                      <a:pt x="4955" y="0"/>
                    </a:lnTo>
                    <a:cubicBezTo>
                      <a:pt x="5563" y="0"/>
                      <a:pt x="6079" y="486"/>
                      <a:pt x="6079" y="1094"/>
                    </a:cubicBezTo>
                    <a:lnTo>
                      <a:pt x="6079" y="4985"/>
                    </a:lnTo>
                    <a:cubicBezTo>
                      <a:pt x="6110" y="5593"/>
                      <a:pt x="5563" y="6079"/>
                      <a:pt x="4955" y="60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90"/>
              <p:cNvSpPr/>
              <p:nvPr/>
            </p:nvSpPr>
            <p:spPr>
              <a:xfrm>
                <a:off x="4886988" y="4164800"/>
                <a:ext cx="47900" cy="79800"/>
              </a:xfrm>
              <a:custGeom>
                <a:avLst/>
                <a:gdLst/>
                <a:ahLst/>
                <a:cxnLst/>
                <a:rect l="l" t="t" r="r" b="b"/>
                <a:pathLst>
                  <a:path w="1916" h="3192" extrusionOk="0">
                    <a:moveTo>
                      <a:pt x="487" y="3192"/>
                    </a:moveTo>
                    <a:cubicBezTo>
                      <a:pt x="426" y="3192"/>
                      <a:pt x="396" y="3131"/>
                      <a:pt x="305" y="3101"/>
                    </a:cubicBezTo>
                    <a:cubicBezTo>
                      <a:pt x="183" y="3010"/>
                      <a:pt x="183" y="2858"/>
                      <a:pt x="274" y="2736"/>
                    </a:cubicBezTo>
                    <a:lnTo>
                      <a:pt x="1308" y="1551"/>
                    </a:lnTo>
                    <a:lnTo>
                      <a:pt x="1308" y="1520"/>
                    </a:lnTo>
                    <a:lnTo>
                      <a:pt x="122" y="487"/>
                    </a:lnTo>
                    <a:cubicBezTo>
                      <a:pt x="1" y="365"/>
                      <a:pt x="1" y="213"/>
                      <a:pt x="62" y="92"/>
                    </a:cubicBezTo>
                    <a:cubicBezTo>
                      <a:pt x="183" y="0"/>
                      <a:pt x="335" y="0"/>
                      <a:pt x="457" y="61"/>
                    </a:cubicBezTo>
                    <a:lnTo>
                      <a:pt x="1642" y="1095"/>
                    </a:lnTo>
                    <a:cubicBezTo>
                      <a:pt x="1855" y="1277"/>
                      <a:pt x="1916" y="1672"/>
                      <a:pt x="1673" y="1885"/>
                    </a:cubicBezTo>
                    <a:lnTo>
                      <a:pt x="639" y="3070"/>
                    </a:lnTo>
                    <a:cubicBezTo>
                      <a:pt x="639" y="3162"/>
                      <a:pt x="578" y="3192"/>
                      <a:pt x="487" y="31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90"/>
              <p:cNvSpPr/>
              <p:nvPr/>
            </p:nvSpPr>
            <p:spPr>
              <a:xfrm>
                <a:off x="4209938" y="4164800"/>
                <a:ext cx="47125" cy="79800"/>
              </a:xfrm>
              <a:custGeom>
                <a:avLst/>
                <a:gdLst/>
                <a:ahLst/>
                <a:cxnLst/>
                <a:rect l="l" t="t" r="r" b="b"/>
                <a:pathLst>
                  <a:path w="1885" h="3192" extrusionOk="0">
                    <a:moveTo>
                      <a:pt x="1399" y="0"/>
                    </a:moveTo>
                    <a:cubicBezTo>
                      <a:pt x="1490" y="0"/>
                      <a:pt x="1520" y="31"/>
                      <a:pt x="1581" y="61"/>
                    </a:cubicBezTo>
                    <a:cubicBezTo>
                      <a:pt x="1702" y="183"/>
                      <a:pt x="1702" y="335"/>
                      <a:pt x="1642" y="456"/>
                    </a:cubicBezTo>
                    <a:lnTo>
                      <a:pt x="608" y="1642"/>
                    </a:lnTo>
                    <a:lnTo>
                      <a:pt x="608" y="1672"/>
                    </a:lnTo>
                    <a:lnTo>
                      <a:pt x="1794" y="2706"/>
                    </a:lnTo>
                    <a:cubicBezTo>
                      <a:pt x="1885" y="2797"/>
                      <a:pt x="1885" y="2949"/>
                      <a:pt x="1824" y="3070"/>
                    </a:cubicBezTo>
                    <a:cubicBezTo>
                      <a:pt x="1702" y="3192"/>
                      <a:pt x="1550" y="3192"/>
                      <a:pt x="1429" y="3101"/>
                    </a:cubicBezTo>
                    <a:lnTo>
                      <a:pt x="274" y="2098"/>
                    </a:lnTo>
                    <a:cubicBezTo>
                      <a:pt x="31" y="1885"/>
                      <a:pt x="0" y="1520"/>
                      <a:pt x="213" y="1277"/>
                    </a:cubicBezTo>
                    <a:lnTo>
                      <a:pt x="1247" y="122"/>
                    </a:lnTo>
                    <a:cubicBezTo>
                      <a:pt x="1277" y="31"/>
                      <a:pt x="1338" y="0"/>
                      <a:pt x="1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211" name="Google Shape;2211;p90"/>
          <p:cNvCxnSpPr>
            <a:cxnSpLocks/>
            <a:stCxn id="2147" idx="3"/>
          </p:cNvCxnSpPr>
          <p:nvPr/>
        </p:nvCxnSpPr>
        <p:spPr>
          <a:xfrm>
            <a:off x="3042337" y="1877775"/>
            <a:ext cx="937239" cy="95228"/>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212" name="Google Shape;2212;p90"/>
          <p:cNvCxnSpPr>
            <a:stCxn id="2148" idx="3"/>
          </p:cNvCxnSpPr>
          <p:nvPr/>
        </p:nvCxnSpPr>
        <p:spPr>
          <a:xfrm>
            <a:off x="3042337" y="3209275"/>
            <a:ext cx="1004100" cy="2499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213" name="Google Shape;2213;p90"/>
          <p:cNvCxnSpPr>
            <a:cxnSpLocks/>
            <a:stCxn id="2149" idx="1"/>
          </p:cNvCxnSpPr>
          <p:nvPr/>
        </p:nvCxnSpPr>
        <p:spPr>
          <a:xfrm rot="10800000">
            <a:off x="4936058" y="2886030"/>
            <a:ext cx="987968" cy="760247"/>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2214" name="Google Shape;2214;p90"/>
          <p:cNvCxnSpPr>
            <a:cxnSpLocks/>
          </p:cNvCxnSpPr>
          <p:nvPr/>
        </p:nvCxnSpPr>
        <p:spPr>
          <a:xfrm rot="10800000" flipV="1">
            <a:off x="4787811" y="2228139"/>
            <a:ext cx="1145218" cy="1"/>
          </a:xfrm>
          <a:prstGeom prst="bentConnector3">
            <a:avLst>
              <a:gd name="adj1" fmla="val 50000"/>
            </a:avLst>
          </a:prstGeom>
          <a:noFill/>
          <a:ln w="19050" cap="flat" cmpd="sng">
            <a:solidFill>
              <a:schemeClr val="dk1"/>
            </a:solidFill>
            <a:prstDash val="solid"/>
            <a:round/>
            <a:headEnd type="none" w="med" len="med"/>
            <a:tailEnd type="oval" w="med" len="med"/>
          </a:ln>
        </p:spPr>
      </p:cxnSp>
      <p:pic>
        <p:nvPicPr>
          <p:cNvPr id="7" name="Graphic 6" descr="Images">
            <a:extLst>
              <a:ext uri="{FF2B5EF4-FFF2-40B4-BE49-F238E27FC236}">
                <a16:creationId xmlns:a16="http://schemas.microsoft.com/office/drawing/2014/main" id="{CAB0817C-D8C9-A38E-F983-47A1E1B7B7D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451350" y="3225800"/>
            <a:ext cx="233798" cy="233798"/>
          </a:xfrm>
          <a:prstGeom prst="rect">
            <a:avLst/>
          </a:prstGeom>
        </p:spPr>
      </p:pic>
      <p:pic>
        <p:nvPicPr>
          <p:cNvPr id="20" name="Picture 19">
            <a:extLst>
              <a:ext uri="{FF2B5EF4-FFF2-40B4-BE49-F238E27FC236}">
                <a16:creationId xmlns:a16="http://schemas.microsoft.com/office/drawing/2014/main" id="{247B72E6-BB1D-34BE-B105-5772D51F2A7F}"/>
              </a:ext>
            </a:extLst>
          </p:cNvPr>
          <p:cNvPicPr>
            <a:picLocks noChangeAspect="1"/>
          </p:cNvPicPr>
          <p:nvPr/>
        </p:nvPicPr>
        <p:blipFill>
          <a:blip r:embed="rId5"/>
          <a:stretch>
            <a:fillRect/>
          </a:stretch>
        </p:blipFill>
        <p:spPr>
          <a:xfrm>
            <a:off x="4013106" y="1866447"/>
            <a:ext cx="543818" cy="2115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160"/>
                                        </p:tgtEl>
                                        <p:attrNameLst>
                                          <p:attrName>style.visibility</p:attrName>
                                        </p:attrNameLst>
                                      </p:cBhvr>
                                      <p:to>
                                        <p:strVal val="visible"/>
                                      </p:to>
                                    </p:set>
                                    <p:anim calcmode="lin" valueType="num">
                                      <p:cBhvr additive="base">
                                        <p:cTn id="7" dur="800"/>
                                        <p:tgtEl>
                                          <p:spTgt spid="2160"/>
                                        </p:tgtEl>
                                        <p:attrNameLst>
                                          <p:attrName>ppt_y</p:attrName>
                                        </p:attrNameLst>
                                      </p:cBhvr>
                                      <p:tavLst>
                                        <p:tav tm="0">
                                          <p:val>
                                            <p:strVal val="#ppt_y+1"/>
                                          </p:val>
                                        </p:tav>
                                        <p:tav tm="100000">
                                          <p:val>
                                            <p:strVal val="#ppt_y"/>
                                          </p:val>
                                        </p:tav>
                                      </p:tavLst>
                                    </p:anim>
                                  </p:childTnLst>
                                </p:cTn>
                              </p:par>
                            </p:childTnLst>
                          </p:cTn>
                        </p:par>
                        <p:par>
                          <p:cTn id="8" fill="hold">
                            <p:stCondLst>
                              <p:cond delay="800"/>
                            </p:stCondLst>
                            <p:childTnLst>
                              <p:par>
                                <p:cTn id="9" presetID="8" presetClass="emph" presetSubtype="0" fill="hold" nodeType="afterEffect">
                                  <p:stCondLst>
                                    <p:cond delay="0"/>
                                  </p:stCondLst>
                                  <p:childTnLst>
                                    <p:animRot by="-21600000">
                                      <p:cBhvr>
                                        <p:cTn id="10" dur="800" fill="hold"/>
                                        <p:tgtEl>
                                          <p:spTgt spid="2145"/>
                                        </p:tgtEl>
                                        <p:attrNameLst>
                                          <p:attrName>r</p:attrName>
                                        </p:attrNameLst>
                                      </p:cBhvr>
                                    </p:animRot>
                                  </p:childTnLst>
                                </p:cTn>
                              </p:par>
                              <p:par>
                                <p:cTn id="11" presetID="8" presetClass="emph" presetSubtype="0" fill="hold" nodeType="withEffect">
                                  <p:stCondLst>
                                    <p:cond delay="0"/>
                                  </p:stCondLst>
                                  <p:childTnLst>
                                    <p:animRot by="-21600000">
                                      <p:cBhvr>
                                        <p:cTn id="12" dur="800" fill="hold"/>
                                        <p:tgtEl>
                                          <p:spTgt spid="214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70"/>
        <p:cNvGrpSpPr/>
        <p:nvPr/>
      </p:nvGrpSpPr>
      <p:grpSpPr>
        <a:xfrm>
          <a:off x="0" y="0"/>
          <a:ext cx="0" cy="0"/>
          <a:chOff x="0" y="0"/>
          <a:chExt cx="0" cy="0"/>
        </a:xfrm>
      </p:grpSpPr>
      <p:sp>
        <p:nvSpPr>
          <p:cNvPr id="2271" name="Google Shape;2271;p92"/>
          <p:cNvSpPr txBox="1">
            <a:spLocks noGrp="1"/>
          </p:cNvSpPr>
          <p:nvPr>
            <p:ph type="title"/>
          </p:nvPr>
        </p:nvSpPr>
        <p:spPr>
          <a:xfrm>
            <a:off x="1117524" y="2165575"/>
            <a:ext cx="3985500" cy="173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u="sng" dirty="0"/>
              <a:t>WIDGETS USED:</a:t>
            </a:r>
            <a:br>
              <a:rPr lang="en-US" sz="1600" dirty="0"/>
            </a:br>
            <a:br>
              <a:rPr lang="en-US" sz="1600" dirty="0"/>
            </a:br>
            <a:r>
              <a:rPr lang="en-US" sz="1600" dirty="0"/>
              <a:t>* FINANCE: TRADINGVIEW</a:t>
            </a:r>
            <a:br>
              <a:rPr lang="en-US" sz="1600" dirty="0"/>
            </a:br>
            <a:r>
              <a:rPr lang="en-US" sz="1600" dirty="0"/>
              <a:t>* WEATHER: WEATHER.IO</a:t>
            </a:r>
            <a:endParaRPr sz="1600" dirty="0"/>
          </a:p>
        </p:txBody>
      </p:sp>
      <p:grpSp>
        <p:nvGrpSpPr>
          <p:cNvPr id="2272" name="Google Shape;2272;p92"/>
          <p:cNvGrpSpPr/>
          <p:nvPr/>
        </p:nvGrpSpPr>
        <p:grpSpPr>
          <a:xfrm>
            <a:off x="5049209" y="721051"/>
            <a:ext cx="3272460" cy="3344357"/>
            <a:chOff x="5359434" y="721051"/>
            <a:chExt cx="3272460" cy="3344357"/>
          </a:xfrm>
        </p:grpSpPr>
        <p:sp>
          <p:nvSpPr>
            <p:cNvPr id="2273" name="Google Shape;2273;p92"/>
            <p:cNvSpPr/>
            <p:nvPr/>
          </p:nvSpPr>
          <p:spPr>
            <a:xfrm>
              <a:off x="5359434" y="778394"/>
              <a:ext cx="1453082" cy="817769"/>
            </a:xfrm>
            <a:custGeom>
              <a:avLst/>
              <a:gdLst/>
              <a:ahLst/>
              <a:cxnLst/>
              <a:rect l="l" t="t" r="r" b="b"/>
              <a:pathLst>
                <a:path w="15052" h="8471" extrusionOk="0">
                  <a:moveTo>
                    <a:pt x="866" y="0"/>
                  </a:moveTo>
                  <a:cubicBezTo>
                    <a:pt x="387" y="0"/>
                    <a:pt x="0" y="398"/>
                    <a:pt x="0" y="877"/>
                  </a:cubicBezTo>
                  <a:lnTo>
                    <a:pt x="0" y="7597"/>
                  </a:lnTo>
                  <a:cubicBezTo>
                    <a:pt x="0" y="8073"/>
                    <a:pt x="387" y="8471"/>
                    <a:pt x="866" y="8471"/>
                  </a:cubicBezTo>
                  <a:lnTo>
                    <a:pt x="14189" y="8471"/>
                  </a:lnTo>
                  <a:cubicBezTo>
                    <a:pt x="14668" y="8471"/>
                    <a:pt x="15051" y="8073"/>
                    <a:pt x="15051" y="7597"/>
                  </a:cubicBezTo>
                  <a:lnTo>
                    <a:pt x="15051" y="877"/>
                  </a:lnTo>
                  <a:cubicBezTo>
                    <a:pt x="15051" y="398"/>
                    <a:pt x="14668" y="0"/>
                    <a:pt x="14189"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92"/>
            <p:cNvSpPr/>
            <p:nvPr/>
          </p:nvSpPr>
          <p:spPr>
            <a:xfrm>
              <a:off x="5717594" y="965389"/>
              <a:ext cx="929463" cy="28285"/>
            </a:xfrm>
            <a:custGeom>
              <a:avLst/>
              <a:gdLst/>
              <a:ahLst/>
              <a:cxnLst/>
              <a:rect l="l" t="t" r="r" b="b"/>
              <a:pathLst>
                <a:path w="9628" h="293" extrusionOk="0">
                  <a:moveTo>
                    <a:pt x="141" y="1"/>
                  </a:moveTo>
                  <a:cubicBezTo>
                    <a:pt x="59" y="1"/>
                    <a:pt x="1" y="60"/>
                    <a:pt x="1" y="152"/>
                  </a:cubicBezTo>
                  <a:cubicBezTo>
                    <a:pt x="1" y="233"/>
                    <a:pt x="59" y="292"/>
                    <a:pt x="141" y="292"/>
                  </a:cubicBezTo>
                  <a:lnTo>
                    <a:pt x="9477" y="292"/>
                  </a:lnTo>
                  <a:cubicBezTo>
                    <a:pt x="9558" y="292"/>
                    <a:pt x="9628" y="233"/>
                    <a:pt x="9628" y="152"/>
                  </a:cubicBezTo>
                  <a:cubicBezTo>
                    <a:pt x="9628" y="60"/>
                    <a:pt x="9558" y="1"/>
                    <a:pt x="9477"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92"/>
            <p:cNvSpPr/>
            <p:nvPr/>
          </p:nvSpPr>
          <p:spPr>
            <a:xfrm>
              <a:off x="5717594" y="1018389"/>
              <a:ext cx="789773" cy="29347"/>
            </a:xfrm>
            <a:custGeom>
              <a:avLst/>
              <a:gdLst/>
              <a:ahLst/>
              <a:cxnLst/>
              <a:rect l="l" t="t" r="r" b="b"/>
              <a:pathLst>
                <a:path w="8181" h="304" extrusionOk="0">
                  <a:moveTo>
                    <a:pt x="141" y="1"/>
                  </a:moveTo>
                  <a:cubicBezTo>
                    <a:pt x="59" y="1"/>
                    <a:pt x="1" y="71"/>
                    <a:pt x="1" y="152"/>
                  </a:cubicBezTo>
                  <a:cubicBezTo>
                    <a:pt x="1" y="233"/>
                    <a:pt x="59" y="303"/>
                    <a:pt x="141" y="303"/>
                  </a:cubicBezTo>
                  <a:lnTo>
                    <a:pt x="8029" y="303"/>
                  </a:lnTo>
                  <a:cubicBezTo>
                    <a:pt x="8110" y="303"/>
                    <a:pt x="8180" y="233"/>
                    <a:pt x="8180" y="152"/>
                  </a:cubicBezTo>
                  <a:cubicBezTo>
                    <a:pt x="8180" y="71"/>
                    <a:pt x="8110" y="1"/>
                    <a:pt x="8029"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92"/>
            <p:cNvSpPr/>
            <p:nvPr/>
          </p:nvSpPr>
          <p:spPr>
            <a:xfrm>
              <a:off x="5525095" y="937297"/>
              <a:ext cx="137469" cy="137469"/>
            </a:xfrm>
            <a:custGeom>
              <a:avLst/>
              <a:gdLst/>
              <a:ahLst/>
              <a:cxnLst/>
              <a:rect l="l" t="t" r="r" b="b"/>
              <a:pathLst>
                <a:path w="1424" h="1424" extrusionOk="0">
                  <a:moveTo>
                    <a:pt x="211" y="1"/>
                  </a:moveTo>
                  <a:cubicBezTo>
                    <a:pt x="93" y="1"/>
                    <a:pt x="1" y="93"/>
                    <a:pt x="1" y="197"/>
                  </a:cubicBezTo>
                  <a:lnTo>
                    <a:pt x="1" y="1224"/>
                  </a:lnTo>
                  <a:cubicBezTo>
                    <a:pt x="1" y="1331"/>
                    <a:pt x="93" y="1423"/>
                    <a:pt x="211" y="1423"/>
                  </a:cubicBezTo>
                  <a:lnTo>
                    <a:pt x="1224" y="1423"/>
                  </a:lnTo>
                  <a:cubicBezTo>
                    <a:pt x="1342" y="1423"/>
                    <a:pt x="1423" y="1331"/>
                    <a:pt x="1423" y="1224"/>
                  </a:cubicBezTo>
                  <a:lnTo>
                    <a:pt x="1423" y="197"/>
                  </a:lnTo>
                  <a:cubicBezTo>
                    <a:pt x="1423" y="93"/>
                    <a:pt x="1342" y="1"/>
                    <a:pt x="1224" y="1"/>
                  </a:cubicBezTo>
                  <a:close/>
                </a:path>
              </a:pathLst>
            </a:custGeom>
            <a:solidFill>
              <a:schemeClr val="accen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92"/>
            <p:cNvSpPr/>
            <p:nvPr/>
          </p:nvSpPr>
          <p:spPr>
            <a:xfrm>
              <a:off x="5717594" y="1165706"/>
              <a:ext cx="929463" cy="28479"/>
            </a:xfrm>
            <a:custGeom>
              <a:avLst/>
              <a:gdLst/>
              <a:ahLst/>
              <a:cxnLst/>
              <a:rect l="l" t="t" r="r" b="b"/>
              <a:pathLst>
                <a:path w="9628" h="295" extrusionOk="0">
                  <a:moveTo>
                    <a:pt x="141" y="1"/>
                  </a:moveTo>
                  <a:cubicBezTo>
                    <a:pt x="59" y="1"/>
                    <a:pt x="1" y="60"/>
                    <a:pt x="1" y="141"/>
                  </a:cubicBezTo>
                  <a:cubicBezTo>
                    <a:pt x="1" y="225"/>
                    <a:pt x="59" y="295"/>
                    <a:pt x="141" y="295"/>
                  </a:cubicBezTo>
                  <a:lnTo>
                    <a:pt x="9477" y="295"/>
                  </a:lnTo>
                  <a:cubicBezTo>
                    <a:pt x="9558" y="295"/>
                    <a:pt x="9628" y="225"/>
                    <a:pt x="9628" y="141"/>
                  </a:cubicBezTo>
                  <a:cubicBezTo>
                    <a:pt x="9628" y="60"/>
                    <a:pt x="9558" y="1"/>
                    <a:pt x="9477"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92"/>
            <p:cNvSpPr/>
            <p:nvPr/>
          </p:nvSpPr>
          <p:spPr>
            <a:xfrm>
              <a:off x="5717594" y="1218706"/>
              <a:ext cx="789773" cy="28189"/>
            </a:xfrm>
            <a:custGeom>
              <a:avLst/>
              <a:gdLst/>
              <a:ahLst/>
              <a:cxnLst/>
              <a:rect l="l" t="t" r="r" b="b"/>
              <a:pathLst>
                <a:path w="8181" h="292" extrusionOk="0">
                  <a:moveTo>
                    <a:pt x="141" y="1"/>
                  </a:moveTo>
                  <a:cubicBezTo>
                    <a:pt x="59" y="1"/>
                    <a:pt x="1" y="71"/>
                    <a:pt x="1" y="152"/>
                  </a:cubicBezTo>
                  <a:cubicBezTo>
                    <a:pt x="1" y="236"/>
                    <a:pt x="59" y="292"/>
                    <a:pt x="141" y="292"/>
                  </a:cubicBezTo>
                  <a:lnTo>
                    <a:pt x="8029" y="292"/>
                  </a:lnTo>
                  <a:cubicBezTo>
                    <a:pt x="8110" y="292"/>
                    <a:pt x="8180" y="236"/>
                    <a:pt x="8180" y="152"/>
                  </a:cubicBezTo>
                  <a:cubicBezTo>
                    <a:pt x="8180" y="71"/>
                    <a:pt x="8110" y="1"/>
                    <a:pt x="8029"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92"/>
            <p:cNvSpPr/>
            <p:nvPr/>
          </p:nvSpPr>
          <p:spPr>
            <a:xfrm>
              <a:off x="5525095" y="1137614"/>
              <a:ext cx="137469" cy="137662"/>
            </a:xfrm>
            <a:custGeom>
              <a:avLst/>
              <a:gdLst/>
              <a:ahLst/>
              <a:cxnLst/>
              <a:rect l="l" t="t" r="r" b="b"/>
              <a:pathLst>
                <a:path w="1424" h="1426" extrusionOk="0">
                  <a:moveTo>
                    <a:pt x="211" y="1"/>
                  </a:moveTo>
                  <a:cubicBezTo>
                    <a:pt x="93" y="1"/>
                    <a:pt x="1" y="96"/>
                    <a:pt x="1" y="199"/>
                  </a:cubicBezTo>
                  <a:lnTo>
                    <a:pt x="1" y="1227"/>
                  </a:lnTo>
                  <a:cubicBezTo>
                    <a:pt x="1" y="1331"/>
                    <a:pt x="93" y="1426"/>
                    <a:pt x="211" y="1426"/>
                  </a:cubicBezTo>
                  <a:lnTo>
                    <a:pt x="1224" y="1426"/>
                  </a:lnTo>
                  <a:cubicBezTo>
                    <a:pt x="1342" y="1426"/>
                    <a:pt x="1423" y="1331"/>
                    <a:pt x="1423" y="1227"/>
                  </a:cubicBezTo>
                  <a:lnTo>
                    <a:pt x="1423" y="199"/>
                  </a:lnTo>
                  <a:cubicBezTo>
                    <a:pt x="1423" y="96"/>
                    <a:pt x="1342" y="1"/>
                    <a:pt x="1224" y="1"/>
                  </a:cubicBezTo>
                  <a:close/>
                </a:path>
              </a:pathLst>
            </a:custGeom>
            <a:solidFill>
              <a:schemeClr val="accen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92"/>
            <p:cNvSpPr/>
            <p:nvPr/>
          </p:nvSpPr>
          <p:spPr>
            <a:xfrm>
              <a:off x="5717594" y="1365251"/>
              <a:ext cx="929463" cy="29251"/>
            </a:xfrm>
            <a:custGeom>
              <a:avLst/>
              <a:gdLst/>
              <a:ahLst/>
              <a:cxnLst/>
              <a:rect l="l" t="t" r="r" b="b"/>
              <a:pathLst>
                <a:path w="9628" h="303" extrusionOk="0">
                  <a:moveTo>
                    <a:pt x="71" y="0"/>
                  </a:moveTo>
                  <a:cubicBezTo>
                    <a:pt x="37" y="0"/>
                    <a:pt x="1" y="34"/>
                    <a:pt x="1" y="82"/>
                  </a:cubicBezTo>
                  <a:lnTo>
                    <a:pt x="1" y="222"/>
                  </a:lnTo>
                  <a:cubicBezTo>
                    <a:pt x="1" y="269"/>
                    <a:pt x="37" y="303"/>
                    <a:pt x="71" y="303"/>
                  </a:cubicBezTo>
                  <a:lnTo>
                    <a:pt x="9547" y="303"/>
                  </a:lnTo>
                  <a:cubicBezTo>
                    <a:pt x="9591" y="303"/>
                    <a:pt x="9628" y="269"/>
                    <a:pt x="9628" y="222"/>
                  </a:cubicBezTo>
                  <a:lnTo>
                    <a:pt x="9628" y="82"/>
                  </a:lnTo>
                  <a:cubicBezTo>
                    <a:pt x="9628" y="34"/>
                    <a:pt x="9591" y="0"/>
                    <a:pt x="9547" y="0"/>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92"/>
            <p:cNvSpPr/>
            <p:nvPr/>
          </p:nvSpPr>
          <p:spPr>
            <a:xfrm>
              <a:off x="5717594" y="1419313"/>
              <a:ext cx="789773" cy="28189"/>
            </a:xfrm>
            <a:custGeom>
              <a:avLst/>
              <a:gdLst/>
              <a:ahLst/>
              <a:cxnLst/>
              <a:rect l="l" t="t" r="r" b="b"/>
              <a:pathLst>
                <a:path w="8181" h="292" extrusionOk="0">
                  <a:moveTo>
                    <a:pt x="141" y="0"/>
                  </a:moveTo>
                  <a:cubicBezTo>
                    <a:pt x="59" y="0"/>
                    <a:pt x="1" y="59"/>
                    <a:pt x="1" y="140"/>
                  </a:cubicBezTo>
                  <a:cubicBezTo>
                    <a:pt x="1" y="222"/>
                    <a:pt x="59" y="292"/>
                    <a:pt x="141" y="292"/>
                  </a:cubicBezTo>
                  <a:lnTo>
                    <a:pt x="8029" y="292"/>
                  </a:lnTo>
                  <a:cubicBezTo>
                    <a:pt x="8110" y="292"/>
                    <a:pt x="8180" y="222"/>
                    <a:pt x="8180" y="140"/>
                  </a:cubicBezTo>
                  <a:cubicBezTo>
                    <a:pt x="8180" y="59"/>
                    <a:pt x="8110" y="0"/>
                    <a:pt x="8029" y="0"/>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92"/>
            <p:cNvSpPr/>
            <p:nvPr/>
          </p:nvSpPr>
          <p:spPr>
            <a:xfrm>
              <a:off x="5525095" y="1338220"/>
              <a:ext cx="137469" cy="137373"/>
            </a:xfrm>
            <a:custGeom>
              <a:avLst/>
              <a:gdLst/>
              <a:ahLst/>
              <a:cxnLst/>
              <a:rect l="l" t="t" r="r" b="b"/>
              <a:pathLst>
                <a:path w="1424" h="1423" extrusionOk="0">
                  <a:moveTo>
                    <a:pt x="211" y="0"/>
                  </a:moveTo>
                  <a:cubicBezTo>
                    <a:pt x="93" y="0"/>
                    <a:pt x="1" y="93"/>
                    <a:pt x="1" y="199"/>
                  </a:cubicBezTo>
                  <a:lnTo>
                    <a:pt x="1" y="1213"/>
                  </a:lnTo>
                  <a:cubicBezTo>
                    <a:pt x="1" y="1330"/>
                    <a:pt x="93" y="1423"/>
                    <a:pt x="211" y="1423"/>
                  </a:cubicBezTo>
                  <a:lnTo>
                    <a:pt x="1224" y="1423"/>
                  </a:lnTo>
                  <a:cubicBezTo>
                    <a:pt x="1342" y="1423"/>
                    <a:pt x="1423" y="1330"/>
                    <a:pt x="1423" y="1213"/>
                  </a:cubicBezTo>
                  <a:lnTo>
                    <a:pt x="1423" y="199"/>
                  </a:lnTo>
                  <a:cubicBezTo>
                    <a:pt x="1423" y="93"/>
                    <a:pt x="1342" y="0"/>
                    <a:pt x="1224" y="0"/>
                  </a:cubicBezTo>
                  <a:close/>
                </a:path>
              </a:pathLst>
            </a:custGeom>
            <a:solidFill>
              <a:schemeClr val="accen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92"/>
            <p:cNvSpPr/>
            <p:nvPr/>
          </p:nvSpPr>
          <p:spPr>
            <a:xfrm>
              <a:off x="7240689" y="721051"/>
              <a:ext cx="1391202" cy="350142"/>
            </a:xfrm>
            <a:custGeom>
              <a:avLst/>
              <a:gdLst/>
              <a:ahLst/>
              <a:cxnLst/>
              <a:rect l="l" t="t" r="r" b="b"/>
              <a:pathLst>
                <a:path w="14411" h="3627" extrusionOk="0">
                  <a:moveTo>
                    <a:pt x="863" y="0"/>
                  </a:moveTo>
                  <a:cubicBezTo>
                    <a:pt x="384" y="0"/>
                    <a:pt x="0" y="395"/>
                    <a:pt x="0" y="874"/>
                  </a:cubicBezTo>
                  <a:lnTo>
                    <a:pt x="0" y="2764"/>
                  </a:lnTo>
                  <a:cubicBezTo>
                    <a:pt x="0" y="3243"/>
                    <a:pt x="384" y="3627"/>
                    <a:pt x="863" y="3627"/>
                  </a:cubicBezTo>
                  <a:lnTo>
                    <a:pt x="13545" y="3627"/>
                  </a:lnTo>
                  <a:cubicBezTo>
                    <a:pt x="14024" y="3627"/>
                    <a:pt x="14410" y="3243"/>
                    <a:pt x="14410" y="2764"/>
                  </a:cubicBezTo>
                  <a:lnTo>
                    <a:pt x="14410" y="874"/>
                  </a:lnTo>
                  <a:cubicBezTo>
                    <a:pt x="14410" y="395"/>
                    <a:pt x="14024" y="0"/>
                    <a:pt x="13545" y="0"/>
                  </a:cubicBezTo>
                  <a:close/>
                </a:path>
              </a:pathLst>
            </a:custGeom>
            <a:solidFill>
              <a:schemeClr val="accent3"/>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92"/>
            <p:cNvSpPr/>
            <p:nvPr/>
          </p:nvSpPr>
          <p:spPr>
            <a:xfrm>
              <a:off x="5876600" y="1205201"/>
              <a:ext cx="2176148" cy="1451986"/>
            </a:xfrm>
            <a:custGeom>
              <a:avLst/>
              <a:gdLst/>
              <a:ahLst/>
              <a:cxnLst/>
              <a:rect l="l" t="t" r="r" b="b"/>
              <a:pathLst>
                <a:path w="22542" h="15870" extrusionOk="0">
                  <a:moveTo>
                    <a:pt x="863" y="1"/>
                  </a:moveTo>
                  <a:cubicBezTo>
                    <a:pt x="384" y="1"/>
                    <a:pt x="0" y="387"/>
                    <a:pt x="0" y="855"/>
                  </a:cubicBezTo>
                  <a:lnTo>
                    <a:pt x="0" y="15018"/>
                  </a:lnTo>
                  <a:cubicBezTo>
                    <a:pt x="0" y="15486"/>
                    <a:pt x="384" y="15870"/>
                    <a:pt x="863" y="15870"/>
                  </a:cubicBezTo>
                  <a:lnTo>
                    <a:pt x="21679" y="15870"/>
                  </a:lnTo>
                  <a:cubicBezTo>
                    <a:pt x="22156" y="15870"/>
                    <a:pt x="22542" y="15486"/>
                    <a:pt x="22542" y="15018"/>
                  </a:cubicBezTo>
                  <a:lnTo>
                    <a:pt x="22542" y="855"/>
                  </a:lnTo>
                  <a:cubicBezTo>
                    <a:pt x="22542" y="387"/>
                    <a:pt x="22156" y="1"/>
                    <a:pt x="21679" y="1"/>
                  </a:cubicBezTo>
                  <a:close/>
                </a:path>
              </a:pathLst>
            </a:custGeom>
            <a:gradFill>
              <a:gsLst>
                <a:gs pos="0">
                  <a:srgbClr val="D2BBF6"/>
                </a:gs>
                <a:gs pos="100000">
                  <a:srgbClr val="864EE0"/>
                </a:gs>
              </a:gsLst>
              <a:lin ang="5400012" scaled="0"/>
            </a:gra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92"/>
            <p:cNvSpPr/>
            <p:nvPr/>
          </p:nvSpPr>
          <p:spPr>
            <a:xfrm>
              <a:off x="5876593" y="1125160"/>
              <a:ext cx="2176148" cy="204177"/>
            </a:xfrm>
            <a:custGeom>
              <a:avLst/>
              <a:gdLst/>
              <a:ahLst/>
              <a:cxnLst/>
              <a:rect l="l" t="t" r="r" b="b"/>
              <a:pathLst>
                <a:path w="22542" h="2115" extrusionOk="0">
                  <a:moveTo>
                    <a:pt x="1680" y="1"/>
                  </a:moveTo>
                  <a:cubicBezTo>
                    <a:pt x="759" y="1"/>
                    <a:pt x="0" y="748"/>
                    <a:pt x="0" y="1681"/>
                  </a:cubicBezTo>
                  <a:lnTo>
                    <a:pt x="0" y="2115"/>
                  </a:lnTo>
                  <a:lnTo>
                    <a:pt x="22542" y="2115"/>
                  </a:lnTo>
                  <a:lnTo>
                    <a:pt x="22542" y="1681"/>
                  </a:lnTo>
                  <a:cubicBezTo>
                    <a:pt x="22542" y="748"/>
                    <a:pt x="21783" y="1"/>
                    <a:pt x="20851" y="1"/>
                  </a:cubicBezTo>
                  <a:close/>
                </a:path>
              </a:pathLst>
            </a:custGeom>
            <a:solidFill>
              <a:schemeClr val="dk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92"/>
            <p:cNvSpPr/>
            <p:nvPr/>
          </p:nvSpPr>
          <p:spPr>
            <a:xfrm>
              <a:off x="6011748" y="1205191"/>
              <a:ext cx="48462" cy="48462"/>
            </a:xfrm>
            <a:custGeom>
              <a:avLst/>
              <a:gdLst/>
              <a:ahLst/>
              <a:cxnLst/>
              <a:rect l="l" t="t" r="r" b="b"/>
              <a:pathLst>
                <a:path w="502" h="502" extrusionOk="0">
                  <a:moveTo>
                    <a:pt x="258" y="1"/>
                  </a:moveTo>
                  <a:cubicBezTo>
                    <a:pt x="118" y="1"/>
                    <a:pt x="0" y="107"/>
                    <a:pt x="0" y="247"/>
                  </a:cubicBezTo>
                  <a:cubicBezTo>
                    <a:pt x="0" y="387"/>
                    <a:pt x="118" y="502"/>
                    <a:pt x="258" y="502"/>
                  </a:cubicBezTo>
                  <a:cubicBezTo>
                    <a:pt x="398" y="502"/>
                    <a:pt x="501" y="387"/>
                    <a:pt x="501" y="247"/>
                  </a:cubicBezTo>
                  <a:cubicBezTo>
                    <a:pt x="501" y="107"/>
                    <a:pt x="398" y="1"/>
                    <a:pt x="258" y="1"/>
                  </a:cubicBezTo>
                  <a:close/>
                </a:path>
              </a:pathLst>
            </a:custGeom>
            <a:solidFill>
              <a:schemeClr val="accent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92"/>
            <p:cNvSpPr/>
            <p:nvPr/>
          </p:nvSpPr>
          <p:spPr>
            <a:xfrm>
              <a:off x="6121995" y="1205191"/>
              <a:ext cx="48462" cy="48462"/>
            </a:xfrm>
            <a:custGeom>
              <a:avLst/>
              <a:gdLst/>
              <a:ahLst/>
              <a:cxnLst/>
              <a:rect l="l" t="t" r="r" b="b"/>
              <a:pathLst>
                <a:path w="502" h="502" extrusionOk="0">
                  <a:moveTo>
                    <a:pt x="258" y="1"/>
                  </a:moveTo>
                  <a:cubicBezTo>
                    <a:pt x="118" y="1"/>
                    <a:pt x="1" y="107"/>
                    <a:pt x="1" y="247"/>
                  </a:cubicBezTo>
                  <a:cubicBezTo>
                    <a:pt x="1" y="387"/>
                    <a:pt x="118" y="502"/>
                    <a:pt x="258" y="502"/>
                  </a:cubicBezTo>
                  <a:cubicBezTo>
                    <a:pt x="387" y="502"/>
                    <a:pt x="502" y="387"/>
                    <a:pt x="502" y="247"/>
                  </a:cubicBezTo>
                  <a:cubicBezTo>
                    <a:pt x="502" y="107"/>
                    <a:pt x="387" y="1"/>
                    <a:pt x="258"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92"/>
            <p:cNvSpPr/>
            <p:nvPr/>
          </p:nvSpPr>
          <p:spPr>
            <a:xfrm>
              <a:off x="6232533" y="1205191"/>
              <a:ext cx="48558" cy="48462"/>
            </a:xfrm>
            <a:custGeom>
              <a:avLst/>
              <a:gdLst/>
              <a:ahLst/>
              <a:cxnLst/>
              <a:rect l="l" t="t" r="r" b="b"/>
              <a:pathLst>
                <a:path w="503" h="502" extrusionOk="0">
                  <a:moveTo>
                    <a:pt x="245" y="1"/>
                  </a:moveTo>
                  <a:cubicBezTo>
                    <a:pt x="105" y="1"/>
                    <a:pt x="1" y="107"/>
                    <a:pt x="1" y="247"/>
                  </a:cubicBezTo>
                  <a:cubicBezTo>
                    <a:pt x="1" y="387"/>
                    <a:pt x="105" y="502"/>
                    <a:pt x="245" y="502"/>
                  </a:cubicBezTo>
                  <a:cubicBezTo>
                    <a:pt x="385" y="502"/>
                    <a:pt x="502" y="387"/>
                    <a:pt x="502" y="247"/>
                  </a:cubicBezTo>
                  <a:cubicBezTo>
                    <a:pt x="502" y="107"/>
                    <a:pt x="385" y="1"/>
                    <a:pt x="245"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92"/>
            <p:cNvSpPr/>
            <p:nvPr/>
          </p:nvSpPr>
          <p:spPr>
            <a:xfrm>
              <a:off x="7868095" y="1205191"/>
              <a:ext cx="48462" cy="48462"/>
            </a:xfrm>
            <a:custGeom>
              <a:avLst/>
              <a:gdLst/>
              <a:ahLst/>
              <a:cxnLst/>
              <a:rect l="l" t="t" r="r" b="b"/>
              <a:pathLst>
                <a:path w="502" h="502" extrusionOk="0">
                  <a:moveTo>
                    <a:pt x="255" y="1"/>
                  </a:moveTo>
                  <a:cubicBezTo>
                    <a:pt x="115" y="1"/>
                    <a:pt x="0" y="107"/>
                    <a:pt x="0" y="247"/>
                  </a:cubicBezTo>
                  <a:cubicBezTo>
                    <a:pt x="0" y="387"/>
                    <a:pt x="115" y="502"/>
                    <a:pt x="255" y="502"/>
                  </a:cubicBezTo>
                  <a:cubicBezTo>
                    <a:pt x="395" y="502"/>
                    <a:pt x="502" y="387"/>
                    <a:pt x="502" y="247"/>
                  </a:cubicBezTo>
                  <a:cubicBezTo>
                    <a:pt x="502" y="107"/>
                    <a:pt x="395" y="1"/>
                    <a:pt x="255" y="1"/>
                  </a:cubicBezTo>
                  <a:close/>
                </a:path>
              </a:pathLst>
            </a:custGeom>
            <a:solidFill>
              <a:schemeClr val="dk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92"/>
            <p:cNvSpPr/>
            <p:nvPr/>
          </p:nvSpPr>
          <p:spPr>
            <a:xfrm>
              <a:off x="6377727" y="1187331"/>
              <a:ext cx="1393422" cy="84470"/>
            </a:xfrm>
            <a:custGeom>
              <a:avLst/>
              <a:gdLst/>
              <a:ahLst/>
              <a:cxnLst/>
              <a:rect l="l" t="t" r="r" b="b"/>
              <a:pathLst>
                <a:path w="14434" h="875" extrusionOk="0">
                  <a:moveTo>
                    <a:pt x="432" y="1"/>
                  </a:moveTo>
                  <a:cubicBezTo>
                    <a:pt x="200" y="1"/>
                    <a:pt x="1" y="197"/>
                    <a:pt x="1" y="432"/>
                  </a:cubicBezTo>
                  <a:cubicBezTo>
                    <a:pt x="1" y="676"/>
                    <a:pt x="200" y="875"/>
                    <a:pt x="432" y="875"/>
                  </a:cubicBezTo>
                  <a:lnTo>
                    <a:pt x="14002" y="875"/>
                  </a:lnTo>
                  <a:cubicBezTo>
                    <a:pt x="14234" y="875"/>
                    <a:pt x="14433" y="676"/>
                    <a:pt x="14433" y="432"/>
                  </a:cubicBezTo>
                  <a:cubicBezTo>
                    <a:pt x="14433" y="197"/>
                    <a:pt x="14234" y="1"/>
                    <a:pt x="14002"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92"/>
            <p:cNvSpPr/>
            <p:nvPr/>
          </p:nvSpPr>
          <p:spPr>
            <a:xfrm>
              <a:off x="5489944" y="2351362"/>
              <a:ext cx="991447" cy="817764"/>
            </a:xfrm>
            <a:custGeom>
              <a:avLst/>
              <a:gdLst/>
              <a:ahLst/>
              <a:cxnLst/>
              <a:rect l="l" t="t" r="r" b="b"/>
              <a:pathLst>
                <a:path w="11995" h="9894" extrusionOk="0">
                  <a:moveTo>
                    <a:pt x="863" y="0"/>
                  </a:moveTo>
                  <a:cubicBezTo>
                    <a:pt x="387" y="0"/>
                    <a:pt x="1" y="387"/>
                    <a:pt x="1" y="863"/>
                  </a:cubicBezTo>
                  <a:lnTo>
                    <a:pt x="1" y="9031"/>
                  </a:lnTo>
                  <a:cubicBezTo>
                    <a:pt x="1" y="9510"/>
                    <a:pt x="387" y="9894"/>
                    <a:pt x="863" y="9894"/>
                  </a:cubicBezTo>
                  <a:lnTo>
                    <a:pt x="11132" y="9894"/>
                  </a:lnTo>
                  <a:cubicBezTo>
                    <a:pt x="11611" y="9894"/>
                    <a:pt x="11994" y="9510"/>
                    <a:pt x="11994" y="9031"/>
                  </a:cubicBezTo>
                  <a:lnTo>
                    <a:pt x="11994" y="863"/>
                  </a:lnTo>
                  <a:cubicBezTo>
                    <a:pt x="11994" y="387"/>
                    <a:pt x="11611" y="0"/>
                    <a:pt x="11132" y="0"/>
                  </a:cubicBezTo>
                  <a:close/>
                </a:path>
              </a:pathLst>
            </a:custGeom>
            <a:gradFill>
              <a:gsLst>
                <a:gs pos="0">
                  <a:schemeClr val="lt1"/>
                </a:gs>
                <a:gs pos="100000">
                  <a:srgbClr val="F9F8FF">
                    <a:alpha val="86666"/>
                  </a:srgbClr>
                </a:gs>
              </a:gsLst>
              <a:lin ang="5400700" scaled="0"/>
            </a:gra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92"/>
            <p:cNvSpPr/>
            <p:nvPr/>
          </p:nvSpPr>
          <p:spPr>
            <a:xfrm>
              <a:off x="5548796" y="2536507"/>
              <a:ext cx="873746" cy="573856"/>
            </a:xfrm>
            <a:custGeom>
              <a:avLst/>
              <a:gdLst/>
              <a:ahLst/>
              <a:cxnLst/>
              <a:rect l="l" t="t" r="r" b="b"/>
              <a:pathLst>
                <a:path w="10571" h="6943" extrusionOk="0">
                  <a:moveTo>
                    <a:pt x="457" y="1"/>
                  </a:moveTo>
                  <a:cubicBezTo>
                    <a:pt x="210" y="1"/>
                    <a:pt x="0" y="199"/>
                    <a:pt x="0" y="457"/>
                  </a:cubicBezTo>
                  <a:lnTo>
                    <a:pt x="0" y="6489"/>
                  </a:lnTo>
                  <a:cubicBezTo>
                    <a:pt x="0" y="6732"/>
                    <a:pt x="210" y="6942"/>
                    <a:pt x="457" y="6942"/>
                  </a:cubicBezTo>
                  <a:lnTo>
                    <a:pt x="10117" y="6942"/>
                  </a:lnTo>
                  <a:cubicBezTo>
                    <a:pt x="10361" y="6942"/>
                    <a:pt x="10571" y="6732"/>
                    <a:pt x="10571" y="6489"/>
                  </a:cubicBezTo>
                  <a:lnTo>
                    <a:pt x="10571" y="457"/>
                  </a:lnTo>
                  <a:cubicBezTo>
                    <a:pt x="10571" y="199"/>
                    <a:pt x="10361" y="1"/>
                    <a:pt x="10117" y="1"/>
                  </a:cubicBezTo>
                  <a:close/>
                </a:path>
              </a:pathLst>
            </a:custGeom>
            <a:solidFill>
              <a:schemeClr val="accent6"/>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92"/>
            <p:cNvSpPr/>
            <p:nvPr/>
          </p:nvSpPr>
          <p:spPr>
            <a:xfrm>
              <a:off x="5843881" y="2648421"/>
              <a:ext cx="305824" cy="336478"/>
            </a:xfrm>
            <a:custGeom>
              <a:avLst/>
              <a:gdLst/>
              <a:ahLst/>
              <a:cxnLst/>
              <a:rect l="l" t="t" r="r" b="b"/>
              <a:pathLst>
                <a:path w="3700" h="4071" extrusionOk="0">
                  <a:moveTo>
                    <a:pt x="414" y="0"/>
                  </a:moveTo>
                  <a:cubicBezTo>
                    <a:pt x="200" y="0"/>
                    <a:pt x="0" y="174"/>
                    <a:pt x="0" y="419"/>
                  </a:cubicBezTo>
                  <a:lnTo>
                    <a:pt x="0" y="3653"/>
                  </a:lnTo>
                  <a:cubicBezTo>
                    <a:pt x="0" y="3892"/>
                    <a:pt x="203" y="4071"/>
                    <a:pt x="419" y="4071"/>
                  </a:cubicBezTo>
                  <a:cubicBezTo>
                    <a:pt x="486" y="4071"/>
                    <a:pt x="555" y="4053"/>
                    <a:pt x="619" y="4015"/>
                  </a:cubicBezTo>
                  <a:lnTo>
                    <a:pt x="3431" y="2393"/>
                  </a:lnTo>
                  <a:cubicBezTo>
                    <a:pt x="3699" y="2228"/>
                    <a:pt x="3699" y="1833"/>
                    <a:pt x="3431" y="1668"/>
                  </a:cubicBezTo>
                  <a:lnTo>
                    <a:pt x="619" y="58"/>
                  </a:lnTo>
                  <a:cubicBezTo>
                    <a:pt x="554" y="18"/>
                    <a:pt x="483" y="0"/>
                    <a:pt x="414"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92"/>
            <p:cNvSpPr/>
            <p:nvPr/>
          </p:nvSpPr>
          <p:spPr>
            <a:xfrm>
              <a:off x="7044625" y="2635800"/>
              <a:ext cx="1587270" cy="955133"/>
            </a:xfrm>
            <a:custGeom>
              <a:avLst/>
              <a:gdLst/>
              <a:ahLst/>
              <a:cxnLst/>
              <a:rect l="l" t="t" r="r" b="b"/>
              <a:pathLst>
                <a:path w="16442" h="11272" extrusionOk="0">
                  <a:moveTo>
                    <a:pt x="852" y="1"/>
                  </a:moveTo>
                  <a:cubicBezTo>
                    <a:pt x="385" y="1"/>
                    <a:pt x="1" y="387"/>
                    <a:pt x="1" y="866"/>
                  </a:cubicBezTo>
                  <a:lnTo>
                    <a:pt x="1" y="10409"/>
                  </a:lnTo>
                  <a:cubicBezTo>
                    <a:pt x="1" y="10888"/>
                    <a:pt x="385" y="11272"/>
                    <a:pt x="852" y="11272"/>
                  </a:cubicBezTo>
                  <a:lnTo>
                    <a:pt x="15587" y="11272"/>
                  </a:lnTo>
                  <a:cubicBezTo>
                    <a:pt x="16055" y="11272"/>
                    <a:pt x="16441" y="10888"/>
                    <a:pt x="16441" y="10409"/>
                  </a:cubicBezTo>
                  <a:lnTo>
                    <a:pt x="16441" y="866"/>
                  </a:lnTo>
                  <a:cubicBezTo>
                    <a:pt x="16441" y="387"/>
                    <a:pt x="16055" y="1"/>
                    <a:pt x="15587" y="1"/>
                  </a:cubicBezTo>
                  <a:close/>
                </a:path>
              </a:pathLst>
            </a:custGeom>
            <a:solidFill>
              <a:schemeClr val="accent5"/>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92"/>
            <p:cNvSpPr/>
            <p:nvPr/>
          </p:nvSpPr>
          <p:spPr>
            <a:xfrm>
              <a:off x="7044618" y="2502763"/>
              <a:ext cx="1587270" cy="203984"/>
            </a:xfrm>
            <a:custGeom>
              <a:avLst/>
              <a:gdLst/>
              <a:ahLst/>
              <a:cxnLst/>
              <a:rect l="l" t="t" r="r" b="b"/>
              <a:pathLst>
                <a:path w="16442" h="2113" extrusionOk="0">
                  <a:moveTo>
                    <a:pt x="1681" y="1"/>
                  </a:moveTo>
                  <a:cubicBezTo>
                    <a:pt x="746" y="1"/>
                    <a:pt x="1" y="760"/>
                    <a:pt x="1" y="1681"/>
                  </a:cubicBezTo>
                  <a:lnTo>
                    <a:pt x="1" y="2112"/>
                  </a:lnTo>
                  <a:lnTo>
                    <a:pt x="16441" y="2112"/>
                  </a:lnTo>
                  <a:lnTo>
                    <a:pt x="16441" y="1681"/>
                  </a:lnTo>
                  <a:cubicBezTo>
                    <a:pt x="16441" y="760"/>
                    <a:pt x="15693" y="1"/>
                    <a:pt x="14761" y="1"/>
                  </a:cubicBezTo>
                  <a:close/>
                </a:path>
              </a:pathLst>
            </a:custGeom>
            <a:solidFill>
              <a:schemeClr val="lt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92"/>
            <p:cNvSpPr/>
            <p:nvPr/>
          </p:nvSpPr>
          <p:spPr>
            <a:xfrm>
              <a:off x="7179869" y="2582793"/>
              <a:ext cx="48462" cy="48462"/>
            </a:xfrm>
            <a:custGeom>
              <a:avLst/>
              <a:gdLst/>
              <a:ahLst/>
              <a:cxnLst/>
              <a:rect l="l" t="t" r="r" b="b"/>
              <a:pathLst>
                <a:path w="502" h="502" extrusionOk="0">
                  <a:moveTo>
                    <a:pt x="244" y="1"/>
                  </a:moveTo>
                  <a:cubicBezTo>
                    <a:pt x="115" y="1"/>
                    <a:pt x="0" y="118"/>
                    <a:pt x="0" y="258"/>
                  </a:cubicBezTo>
                  <a:cubicBezTo>
                    <a:pt x="0" y="387"/>
                    <a:pt x="115" y="502"/>
                    <a:pt x="244" y="502"/>
                  </a:cubicBezTo>
                  <a:cubicBezTo>
                    <a:pt x="384" y="502"/>
                    <a:pt x="501" y="387"/>
                    <a:pt x="501" y="258"/>
                  </a:cubicBezTo>
                  <a:cubicBezTo>
                    <a:pt x="501" y="118"/>
                    <a:pt x="384" y="1"/>
                    <a:pt x="244" y="1"/>
                  </a:cubicBezTo>
                  <a:close/>
                </a:path>
              </a:pathLst>
            </a:custGeom>
            <a:solidFill>
              <a:schemeClr val="accent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92"/>
            <p:cNvSpPr/>
            <p:nvPr/>
          </p:nvSpPr>
          <p:spPr>
            <a:xfrm>
              <a:off x="7290116" y="2582793"/>
              <a:ext cx="48462" cy="48462"/>
            </a:xfrm>
            <a:custGeom>
              <a:avLst/>
              <a:gdLst/>
              <a:ahLst/>
              <a:cxnLst/>
              <a:rect l="l" t="t" r="r" b="b"/>
              <a:pathLst>
                <a:path w="502" h="502" extrusionOk="0">
                  <a:moveTo>
                    <a:pt x="247" y="1"/>
                  </a:moveTo>
                  <a:cubicBezTo>
                    <a:pt x="107" y="1"/>
                    <a:pt x="0" y="118"/>
                    <a:pt x="0" y="258"/>
                  </a:cubicBezTo>
                  <a:cubicBezTo>
                    <a:pt x="0" y="387"/>
                    <a:pt x="107" y="502"/>
                    <a:pt x="247" y="502"/>
                  </a:cubicBezTo>
                  <a:cubicBezTo>
                    <a:pt x="387" y="502"/>
                    <a:pt x="502" y="387"/>
                    <a:pt x="502" y="258"/>
                  </a:cubicBezTo>
                  <a:cubicBezTo>
                    <a:pt x="502" y="118"/>
                    <a:pt x="387" y="1"/>
                    <a:pt x="247" y="1"/>
                  </a:cubicBezTo>
                  <a:close/>
                </a:path>
              </a:pathLst>
            </a:custGeom>
            <a:solidFill>
              <a:schemeClr val="accent4"/>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92"/>
            <p:cNvSpPr/>
            <p:nvPr/>
          </p:nvSpPr>
          <p:spPr>
            <a:xfrm>
              <a:off x="7399302" y="2582793"/>
              <a:ext cx="48558" cy="48462"/>
            </a:xfrm>
            <a:custGeom>
              <a:avLst/>
              <a:gdLst/>
              <a:ahLst/>
              <a:cxnLst/>
              <a:rect l="l" t="t" r="r" b="b"/>
              <a:pathLst>
                <a:path w="503" h="502" extrusionOk="0">
                  <a:moveTo>
                    <a:pt x="258" y="1"/>
                  </a:moveTo>
                  <a:cubicBezTo>
                    <a:pt x="118" y="1"/>
                    <a:pt x="1" y="118"/>
                    <a:pt x="1" y="258"/>
                  </a:cubicBezTo>
                  <a:cubicBezTo>
                    <a:pt x="1" y="387"/>
                    <a:pt x="118" y="502"/>
                    <a:pt x="258" y="502"/>
                  </a:cubicBezTo>
                  <a:cubicBezTo>
                    <a:pt x="398" y="502"/>
                    <a:pt x="502" y="387"/>
                    <a:pt x="502" y="258"/>
                  </a:cubicBezTo>
                  <a:cubicBezTo>
                    <a:pt x="502" y="118"/>
                    <a:pt x="398" y="1"/>
                    <a:pt x="258"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92"/>
            <p:cNvSpPr/>
            <p:nvPr/>
          </p:nvSpPr>
          <p:spPr>
            <a:xfrm>
              <a:off x="8447908" y="2582793"/>
              <a:ext cx="48751" cy="48462"/>
            </a:xfrm>
            <a:custGeom>
              <a:avLst/>
              <a:gdLst/>
              <a:ahLst/>
              <a:cxnLst/>
              <a:rect l="l" t="t" r="r" b="b"/>
              <a:pathLst>
                <a:path w="505" h="502" extrusionOk="0">
                  <a:moveTo>
                    <a:pt x="247" y="1"/>
                  </a:moveTo>
                  <a:cubicBezTo>
                    <a:pt x="118" y="1"/>
                    <a:pt x="1" y="118"/>
                    <a:pt x="1" y="258"/>
                  </a:cubicBezTo>
                  <a:cubicBezTo>
                    <a:pt x="1" y="387"/>
                    <a:pt x="118" y="502"/>
                    <a:pt x="247" y="502"/>
                  </a:cubicBezTo>
                  <a:cubicBezTo>
                    <a:pt x="387" y="502"/>
                    <a:pt x="505" y="387"/>
                    <a:pt x="505" y="258"/>
                  </a:cubicBezTo>
                  <a:cubicBezTo>
                    <a:pt x="505" y="118"/>
                    <a:pt x="387" y="1"/>
                    <a:pt x="247" y="1"/>
                  </a:cubicBezTo>
                  <a:close/>
                </a:path>
              </a:pathLst>
            </a:custGeom>
            <a:solidFill>
              <a:schemeClr val="dk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92"/>
            <p:cNvSpPr/>
            <p:nvPr/>
          </p:nvSpPr>
          <p:spPr>
            <a:xfrm>
              <a:off x="7545848" y="2564741"/>
              <a:ext cx="805412" cy="84663"/>
            </a:xfrm>
            <a:custGeom>
              <a:avLst/>
              <a:gdLst/>
              <a:ahLst/>
              <a:cxnLst/>
              <a:rect l="l" t="t" r="r" b="b"/>
              <a:pathLst>
                <a:path w="8343" h="877" extrusionOk="0">
                  <a:moveTo>
                    <a:pt x="222" y="0"/>
                  </a:moveTo>
                  <a:cubicBezTo>
                    <a:pt x="93" y="0"/>
                    <a:pt x="1" y="106"/>
                    <a:pt x="1" y="224"/>
                  </a:cubicBezTo>
                  <a:lnTo>
                    <a:pt x="1" y="655"/>
                  </a:lnTo>
                  <a:cubicBezTo>
                    <a:pt x="1" y="770"/>
                    <a:pt x="93" y="877"/>
                    <a:pt x="222" y="877"/>
                  </a:cubicBezTo>
                  <a:lnTo>
                    <a:pt x="8121" y="877"/>
                  </a:lnTo>
                  <a:cubicBezTo>
                    <a:pt x="8239" y="877"/>
                    <a:pt x="8342" y="770"/>
                    <a:pt x="8342" y="655"/>
                  </a:cubicBezTo>
                  <a:lnTo>
                    <a:pt x="8342" y="224"/>
                  </a:lnTo>
                  <a:cubicBezTo>
                    <a:pt x="8342" y="106"/>
                    <a:pt x="8239" y="0"/>
                    <a:pt x="8121"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92"/>
            <p:cNvSpPr/>
            <p:nvPr/>
          </p:nvSpPr>
          <p:spPr>
            <a:xfrm>
              <a:off x="7394958" y="3195619"/>
              <a:ext cx="885442" cy="225319"/>
            </a:xfrm>
            <a:custGeom>
              <a:avLst/>
              <a:gdLst/>
              <a:ahLst/>
              <a:cxnLst/>
              <a:rect l="l" t="t" r="r" b="b"/>
              <a:pathLst>
                <a:path w="9172" h="2334" extrusionOk="0">
                  <a:moveTo>
                    <a:pt x="1177" y="1"/>
                  </a:moveTo>
                  <a:cubicBezTo>
                    <a:pt x="525" y="1"/>
                    <a:pt x="1" y="524"/>
                    <a:pt x="1" y="1166"/>
                  </a:cubicBezTo>
                  <a:cubicBezTo>
                    <a:pt x="1" y="1810"/>
                    <a:pt x="525" y="2333"/>
                    <a:pt x="1177" y="2333"/>
                  </a:cubicBezTo>
                  <a:lnTo>
                    <a:pt x="8004" y="2333"/>
                  </a:lnTo>
                  <a:cubicBezTo>
                    <a:pt x="8657" y="2333"/>
                    <a:pt x="9172" y="1810"/>
                    <a:pt x="9172" y="1166"/>
                  </a:cubicBezTo>
                  <a:cubicBezTo>
                    <a:pt x="9172" y="524"/>
                    <a:pt x="8657" y="1"/>
                    <a:pt x="8004" y="1"/>
                  </a:cubicBezTo>
                  <a:close/>
                </a:path>
              </a:pathLst>
            </a:custGeom>
            <a:solidFill>
              <a:schemeClr val="accent2"/>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92"/>
            <p:cNvSpPr/>
            <p:nvPr/>
          </p:nvSpPr>
          <p:spPr>
            <a:xfrm>
              <a:off x="7203328" y="2968078"/>
              <a:ext cx="1268503" cy="153302"/>
            </a:xfrm>
            <a:custGeom>
              <a:avLst/>
              <a:gdLst/>
              <a:ahLst/>
              <a:cxnLst/>
              <a:rect l="l" t="t" r="r" b="b"/>
              <a:pathLst>
                <a:path w="13140" h="1588" extrusionOk="0">
                  <a:moveTo>
                    <a:pt x="409" y="0"/>
                  </a:moveTo>
                  <a:cubicBezTo>
                    <a:pt x="188" y="0"/>
                    <a:pt x="1" y="188"/>
                    <a:pt x="1" y="409"/>
                  </a:cubicBezTo>
                  <a:lnTo>
                    <a:pt x="1" y="1179"/>
                  </a:lnTo>
                  <a:cubicBezTo>
                    <a:pt x="1" y="1400"/>
                    <a:pt x="188" y="1588"/>
                    <a:pt x="409" y="1588"/>
                  </a:cubicBezTo>
                  <a:lnTo>
                    <a:pt x="12742" y="1588"/>
                  </a:lnTo>
                  <a:cubicBezTo>
                    <a:pt x="12963" y="1588"/>
                    <a:pt x="13139" y="1400"/>
                    <a:pt x="13139" y="1179"/>
                  </a:cubicBezTo>
                  <a:lnTo>
                    <a:pt x="13139" y="409"/>
                  </a:lnTo>
                  <a:cubicBezTo>
                    <a:pt x="13139" y="188"/>
                    <a:pt x="12963" y="0"/>
                    <a:pt x="12742"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3" name="Google Shape;2303;p92"/>
            <p:cNvGrpSpPr/>
            <p:nvPr/>
          </p:nvGrpSpPr>
          <p:grpSpPr>
            <a:xfrm>
              <a:off x="6020122" y="1526449"/>
              <a:ext cx="1889172" cy="573126"/>
              <a:chOff x="5215435" y="916756"/>
              <a:chExt cx="902184" cy="261046"/>
            </a:xfrm>
          </p:grpSpPr>
          <p:sp>
            <p:nvSpPr>
              <p:cNvPr id="2304" name="Google Shape;2304;p92"/>
              <p:cNvSpPr/>
              <p:nvPr/>
            </p:nvSpPr>
            <p:spPr>
              <a:xfrm flipH="1">
                <a:off x="5222534" y="926496"/>
                <a:ext cx="886668" cy="246858"/>
              </a:xfrm>
              <a:custGeom>
                <a:avLst/>
                <a:gdLst/>
                <a:ahLst/>
                <a:cxnLst/>
                <a:rect l="l" t="t" r="r" b="b"/>
                <a:pathLst>
                  <a:path w="7374" h="2053" extrusionOk="0">
                    <a:moveTo>
                      <a:pt x="7326" y="0"/>
                    </a:moveTo>
                    <a:lnTo>
                      <a:pt x="5495" y="1412"/>
                    </a:lnTo>
                    <a:lnTo>
                      <a:pt x="3674" y="1647"/>
                    </a:lnTo>
                    <a:lnTo>
                      <a:pt x="1866" y="1143"/>
                    </a:lnTo>
                    <a:lnTo>
                      <a:pt x="1854" y="1132"/>
                    </a:lnTo>
                    <a:lnTo>
                      <a:pt x="1" y="1983"/>
                    </a:lnTo>
                    <a:lnTo>
                      <a:pt x="23" y="2053"/>
                    </a:lnTo>
                    <a:lnTo>
                      <a:pt x="1866" y="1213"/>
                    </a:lnTo>
                    <a:lnTo>
                      <a:pt x="3663" y="1717"/>
                    </a:lnTo>
                    <a:lnTo>
                      <a:pt x="3674" y="1717"/>
                    </a:lnTo>
                    <a:lnTo>
                      <a:pt x="5520" y="1482"/>
                    </a:lnTo>
                    <a:lnTo>
                      <a:pt x="5531" y="1482"/>
                    </a:lnTo>
                    <a:lnTo>
                      <a:pt x="7374" y="59"/>
                    </a:lnTo>
                    <a:lnTo>
                      <a:pt x="7326" y="0"/>
                    </a:ln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92"/>
              <p:cNvSpPr/>
              <p:nvPr/>
            </p:nvSpPr>
            <p:spPr>
              <a:xfrm flipH="1">
                <a:off x="5215435" y="916756"/>
                <a:ext cx="22726" cy="22606"/>
              </a:xfrm>
              <a:custGeom>
                <a:avLst/>
                <a:gdLst/>
                <a:ahLst/>
                <a:cxnLst/>
                <a:rect l="l" t="t" r="r" b="b"/>
                <a:pathLst>
                  <a:path w="189" h="188" extrusionOk="0">
                    <a:moveTo>
                      <a:pt x="96" y="0"/>
                    </a:moveTo>
                    <a:cubicBezTo>
                      <a:pt x="48" y="0"/>
                      <a:pt x="1" y="48"/>
                      <a:pt x="1" y="93"/>
                    </a:cubicBezTo>
                    <a:cubicBezTo>
                      <a:pt x="1" y="151"/>
                      <a:pt x="48" y="188"/>
                      <a:pt x="96" y="188"/>
                    </a:cubicBezTo>
                    <a:cubicBezTo>
                      <a:pt x="152" y="188"/>
                      <a:pt x="188" y="151"/>
                      <a:pt x="188" y="93"/>
                    </a:cubicBezTo>
                    <a:cubicBezTo>
                      <a:pt x="188" y="48"/>
                      <a:pt x="152" y="0"/>
                      <a:pt x="96" y="0"/>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92"/>
              <p:cNvSpPr/>
              <p:nvPr/>
            </p:nvSpPr>
            <p:spPr>
              <a:xfrm flipH="1">
                <a:off x="5435600" y="1087741"/>
                <a:ext cx="22726" cy="22726"/>
              </a:xfrm>
              <a:custGeom>
                <a:avLst/>
                <a:gdLst/>
                <a:ahLst/>
                <a:cxnLst/>
                <a:rect l="l" t="t" r="r" b="b"/>
                <a:pathLst>
                  <a:path w="189" h="189" extrusionOk="0">
                    <a:moveTo>
                      <a:pt x="93" y="1"/>
                    </a:moveTo>
                    <a:cubicBezTo>
                      <a:pt x="48" y="1"/>
                      <a:pt x="0" y="37"/>
                      <a:pt x="0" y="96"/>
                    </a:cubicBezTo>
                    <a:cubicBezTo>
                      <a:pt x="0" y="141"/>
                      <a:pt x="48" y="188"/>
                      <a:pt x="93" y="188"/>
                    </a:cubicBezTo>
                    <a:cubicBezTo>
                      <a:pt x="140" y="188"/>
                      <a:pt x="188" y="141"/>
                      <a:pt x="188" y="96"/>
                    </a:cubicBezTo>
                    <a:cubicBezTo>
                      <a:pt x="188" y="37"/>
                      <a:pt x="140" y="1"/>
                      <a:pt x="93"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92"/>
              <p:cNvSpPr/>
              <p:nvPr/>
            </p:nvSpPr>
            <p:spPr>
              <a:xfrm flipH="1">
                <a:off x="5655886" y="1115998"/>
                <a:ext cx="22606" cy="22365"/>
              </a:xfrm>
              <a:custGeom>
                <a:avLst/>
                <a:gdLst/>
                <a:ahLst/>
                <a:cxnLst/>
                <a:rect l="l" t="t" r="r" b="b"/>
                <a:pathLst>
                  <a:path w="188" h="186" extrusionOk="0">
                    <a:moveTo>
                      <a:pt x="92" y="1"/>
                    </a:moveTo>
                    <a:cubicBezTo>
                      <a:pt x="34" y="1"/>
                      <a:pt x="0" y="46"/>
                      <a:pt x="0" y="93"/>
                    </a:cubicBezTo>
                    <a:cubicBezTo>
                      <a:pt x="0" y="152"/>
                      <a:pt x="34" y="186"/>
                      <a:pt x="92" y="186"/>
                    </a:cubicBezTo>
                    <a:cubicBezTo>
                      <a:pt x="140" y="186"/>
                      <a:pt x="188" y="152"/>
                      <a:pt x="188" y="93"/>
                    </a:cubicBezTo>
                    <a:cubicBezTo>
                      <a:pt x="188" y="46"/>
                      <a:pt x="140" y="1"/>
                      <a:pt x="92"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92"/>
              <p:cNvSpPr/>
              <p:nvPr/>
            </p:nvSpPr>
            <p:spPr>
              <a:xfrm flipH="1">
                <a:off x="5874728" y="1054073"/>
                <a:ext cx="22726" cy="22726"/>
              </a:xfrm>
              <a:custGeom>
                <a:avLst/>
                <a:gdLst/>
                <a:ahLst/>
                <a:cxnLst/>
                <a:rect l="l" t="t" r="r" b="b"/>
                <a:pathLst>
                  <a:path w="189" h="189" extrusionOk="0">
                    <a:moveTo>
                      <a:pt x="93" y="1"/>
                    </a:moveTo>
                    <a:cubicBezTo>
                      <a:pt x="49" y="1"/>
                      <a:pt x="1" y="48"/>
                      <a:pt x="1" y="96"/>
                    </a:cubicBezTo>
                    <a:cubicBezTo>
                      <a:pt x="1" y="152"/>
                      <a:pt x="49" y="188"/>
                      <a:pt x="93" y="188"/>
                    </a:cubicBezTo>
                    <a:cubicBezTo>
                      <a:pt x="152" y="188"/>
                      <a:pt x="189" y="152"/>
                      <a:pt x="189" y="96"/>
                    </a:cubicBezTo>
                    <a:cubicBezTo>
                      <a:pt x="189" y="48"/>
                      <a:pt x="152" y="1"/>
                      <a:pt x="93"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92"/>
              <p:cNvSpPr/>
              <p:nvPr/>
            </p:nvSpPr>
            <p:spPr>
              <a:xfrm flipH="1">
                <a:off x="6095254" y="1155077"/>
                <a:ext cx="22365" cy="22726"/>
              </a:xfrm>
              <a:custGeom>
                <a:avLst/>
                <a:gdLst/>
                <a:ahLst/>
                <a:cxnLst/>
                <a:rect l="l" t="t" r="r" b="b"/>
                <a:pathLst>
                  <a:path w="186" h="189" extrusionOk="0">
                    <a:moveTo>
                      <a:pt x="93" y="1"/>
                    </a:moveTo>
                    <a:cubicBezTo>
                      <a:pt x="45" y="1"/>
                      <a:pt x="1" y="48"/>
                      <a:pt x="1" y="96"/>
                    </a:cubicBezTo>
                    <a:cubicBezTo>
                      <a:pt x="1" y="152"/>
                      <a:pt x="45" y="188"/>
                      <a:pt x="93" y="188"/>
                    </a:cubicBezTo>
                    <a:cubicBezTo>
                      <a:pt x="141" y="188"/>
                      <a:pt x="185" y="152"/>
                      <a:pt x="185" y="96"/>
                    </a:cubicBezTo>
                    <a:cubicBezTo>
                      <a:pt x="185" y="48"/>
                      <a:pt x="141" y="1"/>
                      <a:pt x="93" y="1"/>
                    </a:cubicBezTo>
                    <a:close/>
                  </a:path>
                </a:pathLst>
              </a:custGeom>
              <a:solidFill>
                <a:schemeClr val="accent1"/>
              </a:solidFill>
              <a:ln w="19050" cap="flat" cmpd="sng">
                <a:solidFill>
                  <a:schemeClr val="accent1"/>
                </a:solidFill>
                <a:prstDash val="solid"/>
                <a:round/>
                <a:headEnd type="none" w="sm" len="sm"/>
                <a:tailEnd type="none" w="sm" len="sm"/>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0" name="Google Shape;2310;p92"/>
            <p:cNvSpPr/>
            <p:nvPr/>
          </p:nvSpPr>
          <p:spPr>
            <a:xfrm>
              <a:off x="7483819" y="845689"/>
              <a:ext cx="929463" cy="28285"/>
            </a:xfrm>
            <a:custGeom>
              <a:avLst/>
              <a:gdLst/>
              <a:ahLst/>
              <a:cxnLst/>
              <a:rect l="l" t="t" r="r" b="b"/>
              <a:pathLst>
                <a:path w="9628" h="293" extrusionOk="0">
                  <a:moveTo>
                    <a:pt x="141" y="1"/>
                  </a:moveTo>
                  <a:cubicBezTo>
                    <a:pt x="59" y="1"/>
                    <a:pt x="1" y="60"/>
                    <a:pt x="1" y="152"/>
                  </a:cubicBezTo>
                  <a:cubicBezTo>
                    <a:pt x="1" y="233"/>
                    <a:pt x="59" y="292"/>
                    <a:pt x="141" y="292"/>
                  </a:cubicBezTo>
                  <a:lnTo>
                    <a:pt x="9477" y="292"/>
                  </a:lnTo>
                  <a:cubicBezTo>
                    <a:pt x="9558" y="292"/>
                    <a:pt x="9628" y="233"/>
                    <a:pt x="9628" y="152"/>
                  </a:cubicBezTo>
                  <a:cubicBezTo>
                    <a:pt x="9628" y="60"/>
                    <a:pt x="9558" y="1"/>
                    <a:pt x="9477"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92"/>
            <p:cNvSpPr/>
            <p:nvPr/>
          </p:nvSpPr>
          <p:spPr>
            <a:xfrm>
              <a:off x="7553664" y="898689"/>
              <a:ext cx="789773" cy="29347"/>
            </a:xfrm>
            <a:custGeom>
              <a:avLst/>
              <a:gdLst/>
              <a:ahLst/>
              <a:cxnLst/>
              <a:rect l="l" t="t" r="r" b="b"/>
              <a:pathLst>
                <a:path w="8181" h="304" extrusionOk="0">
                  <a:moveTo>
                    <a:pt x="141" y="1"/>
                  </a:moveTo>
                  <a:cubicBezTo>
                    <a:pt x="59" y="1"/>
                    <a:pt x="1" y="71"/>
                    <a:pt x="1" y="152"/>
                  </a:cubicBezTo>
                  <a:cubicBezTo>
                    <a:pt x="1" y="233"/>
                    <a:pt x="59" y="303"/>
                    <a:pt x="141" y="303"/>
                  </a:cubicBezTo>
                  <a:lnTo>
                    <a:pt x="8029" y="303"/>
                  </a:lnTo>
                  <a:cubicBezTo>
                    <a:pt x="8110" y="303"/>
                    <a:pt x="8180" y="233"/>
                    <a:pt x="8180" y="152"/>
                  </a:cubicBezTo>
                  <a:cubicBezTo>
                    <a:pt x="8180" y="71"/>
                    <a:pt x="8110" y="1"/>
                    <a:pt x="8029" y="1"/>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92"/>
            <p:cNvSpPr/>
            <p:nvPr/>
          </p:nvSpPr>
          <p:spPr>
            <a:xfrm>
              <a:off x="6481389" y="3420924"/>
              <a:ext cx="706461" cy="644484"/>
            </a:xfrm>
            <a:custGeom>
              <a:avLst/>
              <a:gdLst/>
              <a:ahLst/>
              <a:cxnLst/>
              <a:rect l="l" t="t" r="r" b="b"/>
              <a:pathLst>
                <a:path w="7318" h="6676" extrusionOk="0">
                  <a:moveTo>
                    <a:pt x="877" y="0"/>
                  </a:moveTo>
                  <a:cubicBezTo>
                    <a:pt x="398" y="0"/>
                    <a:pt x="0" y="398"/>
                    <a:pt x="0" y="877"/>
                  </a:cubicBezTo>
                  <a:lnTo>
                    <a:pt x="0" y="5811"/>
                  </a:lnTo>
                  <a:cubicBezTo>
                    <a:pt x="0" y="6290"/>
                    <a:pt x="398" y="6676"/>
                    <a:pt x="877" y="6676"/>
                  </a:cubicBezTo>
                  <a:lnTo>
                    <a:pt x="6452" y="6676"/>
                  </a:lnTo>
                  <a:cubicBezTo>
                    <a:pt x="6931" y="6676"/>
                    <a:pt x="7317" y="6290"/>
                    <a:pt x="7317" y="5811"/>
                  </a:cubicBezTo>
                  <a:lnTo>
                    <a:pt x="7317" y="877"/>
                  </a:lnTo>
                  <a:cubicBezTo>
                    <a:pt x="7317" y="398"/>
                    <a:pt x="6931" y="0"/>
                    <a:pt x="6452" y="0"/>
                  </a:cubicBezTo>
                  <a:close/>
                </a:path>
              </a:pathLst>
            </a:custGeom>
            <a:solidFill>
              <a:schemeClr val="accen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92"/>
            <p:cNvSpPr/>
            <p:nvPr/>
          </p:nvSpPr>
          <p:spPr>
            <a:xfrm>
              <a:off x="6710090" y="3529047"/>
              <a:ext cx="250129" cy="273877"/>
            </a:xfrm>
            <a:custGeom>
              <a:avLst/>
              <a:gdLst/>
              <a:ahLst/>
              <a:cxnLst/>
              <a:rect l="l" t="t" r="r" b="b"/>
              <a:pathLst>
                <a:path w="2591" h="2837" extrusionOk="0">
                  <a:moveTo>
                    <a:pt x="1294" y="0"/>
                  </a:moveTo>
                  <a:cubicBezTo>
                    <a:pt x="1098" y="0"/>
                    <a:pt x="944" y="154"/>
                    <a:pt x="944" y="350"/>
                  </a:cubicBezTo>
                  <a:lnTo>
                    <a:pt x="944" y="1647"/>
                  </a:lnTo>
                  <a:lnTo>
                    <a:pt x="630" y="1330"/>
                  </a:lnTo>
                  <a:cubicBezTo>
                    <a:pt x="571" y="1260"/>
                    <a:pt x="479" y="1227"/>
                    <a:pt x="384" y="1227"/>
                  </a:cubicBezTo>
                  <a:cubicBezTo>
                    <a:pt x="291" y="1227"/>
                    <a:pt x="199" y="1260"/>
                    <a:pt x="140" y="1330"/>
                  </a:cubicBezTo>
                  <a:cubicBezTo>
                    <a:pt x="0" y="1470"/>
                    <a:pt x="0" y="1694"/>
                    <a:pt x="140" y="1834"/>
                  </a:cubicBezTo>
                  <a:lnTo>
                    <a:pt x="1050" y="2731"/>
                  </a:lnTo>
                  <a:cubicBezTo>
                    <a:pt x="1109" y="2801"/>
                    <a:pt x="1201" y="2837"/>
                    <a:pt x="1294" y="2837"/>
                  </a:cubicBezTo>
                  <a:cubicBezTo>
                    <a:pt x="1389" y="2837"/>
                    <a:pt x="1470" y="2801"/>
                    <a:pt x="1540" y="2731"/>
                  </a:cubicBezTo>
                  <a:lnTo>
                    <a:pt x="2450" y="1834"/>
                  </a:lnTo>
                  <a:cubicBezTo>
                    <a:pt x="2590" y="1694"/>
                    <a:pt x="2590" y="1470"/>
                    <a:pt x="2450" y="1330"/>
                  </a:cubicBezTo>
                  <a:cubicBezTo>
                    <a:pt x="2380" y="1260"/>
                    <a:pt x="2299" y="1227"/>
                    <a:pt x="2204" y="1227"/>
                  </a:cubicBezTo>
                  <a:cubicBezTo>
                    <a:pt x="2111" y="1227"/>
                    <a:pt x="2019" y="1260"/>
                    <a:pt x="1960" y="1330"/>
                  </a:cubicBezTo>
                  <a:lnTo>
                    <a:pt x="1644" y="1647"/>
                  </a:lnTo>
                  <a:lnTo>
                    <a:pt x="1644" y="350"/>
                  </a:lnTo>
                  <a:cubicBezTo>
                    <a:pt x="1644" y="154"/>
                    <a:pt x="1481" y="0"/>
                    <a:pt x="1294"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92"/>
            <p:cNvSpPr/>
            <p:nvPr/>
          </p:nvSpPr>
          <p:spPr>
            <a:xfrm>
              <a:off x="6620019" y="3699340"/>
              <a:ext cx="430171" cy="219623"/>
            </a:xfrm>
            <a:custGeom>
              <a:avLst/>
              <a:gdLst/>
              <a:ahLst/>
              <a:cxnLst/>
              <a:rect l="l" t="t" r="r" b="b"/>
              <a:pathLst>
                <a:path w="4456" h="2275" extrusionOk="0">
                  <a:moveTo>
                    <a:pt x="351" y="0"/>
                  </a:moveTo>
                  <a:cubicBezTo>
                    <a:pt x="163" y="0"/>
                    <a:pt x="1" y="163"/>
                    <a:pt x="1" y="362"/>
                  </a:cubicBezTo>
                  <a:lnTo>
                    <a:pt x="1" y="1795"/>
                  </a:lnTo>
                  <a:cubicBezTo>
                    <a:pt x="1" y="2053"/>
                    <a:pt x="222" y="2274"/>
                    <a:pt x="491" y="2274"/>
                  </a:cubicBezTo>
                  <a:lnTo>
                    <a:pt x="3966" y="2274"/>
                  </a:lnTo>
                  <a:cubicBezTo>
                    <a:pt x="4235" y="2274"/>
                    <a:pt x="4456" y="2053"/>
                    <a:pt x="4456" y="1795"/>
                  </a:cubicBezTo>
                  <a:lnTo>
                    <a:pt x="4456" y="362"/>
                  </a:lnTo>
                  <a:cubicBezTo>
                    <a:pt x="4456" y="163"/>
                    <a:pt x="4293" y="0"/>
                    <a:pt x="4094" y="0"/>
                  </a:cubicBezTo>
                  <a:cubicBezTo>
                    <a:pt x="3907" y="0"/>
                    <a:pt x="3744" y="163"/>
                    <a:pt x="3744" y="362"/>
                  </a:cubicBezTo>
                  <a:lnTo>
                    <a:pt x="3744" y="1574"/>
                  </a:lnTo>
                  <a:lnTo>
                    <a:pt x="701" y="1574"/>
                  </a:lnTo>
                  <a:lnTo>
                    <a:pt x="701" y="362"/>
                  </a:lnTo>
                  <a:cubicBezTo>
                    <a:pt x="701" y="163"/>
                    <a:pt x="547" y="0"/>
                    <a:pt x="351" y="0"/>
                  </a:cubicBezTo>
                  <a:close/>
                </a:path>
              </a:pathLst>
            </a:custGeom>
            <a:solidFill>
              <a:schemeClr val="lt1"/>
            </a:solidFill>
            <a:ln>
              <a:noFill/>
            </a:ln>
            <a:effectLst>
              <a:outerShdw blurRad="57150" dist="66675" dir="5400000" algn="bl" rotWithShape="0">
                <a:schemeClr val="dk1">
                  <a:alpha val="1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5" name="Google Shape;2315;p92"/>
          <p:cNvSpPr/>
          <p:nvPr/>
        </p:nvSpPr>
        <p:spPr>
          <a:xfrm>
            <a:off x="8277222" y="1734800"/>
            <a:ext cx="334609" cy="334609"/>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accent1"/>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6" name="Google Shape;2316;p92"/>
          <p:cNvGrpSpPr/>
          <p:nvPr/>
        </p:nvGrpSpPr>
        <p:grpSpPr>
          <a:xfrm>
            <a:off x="825500" y="553337"/>
            <a:ext cx="591600" cy="419498"/>
            <a:chOff x="825500" y="553337"/>
            <a:chExt cx="591600" cy="419498"/>
          </a:xfrm>
        </p:grpSpPr>
        <p:grpSp>
          <p:nvGrpSpPr>
            <p:cNvPr id="2317" name="Google Shape;2317;p92"/>
            <p:cNvGrpSpPr/>
            <p:nvPr/>
          </p:nvGrpSpPr>
          <p:grpSpPr>
            <a:xfrm>
              <a:off x="1156390" y="712124"/>
              <a:ext cx="260710" cy="260710"/>
              <a:chOff x="1594650" y="976150"/>
              <a:chExt cx="411150" cy="411150"/>
            </a:xfrm>
          </p:grpSpPr>
          <p:sp>
            <p:nvSpPr>
              <p:cNvPr id="2318" name="Google Shape;2318;p92"/>
              <p:cNvSpPr/>
              <p:nvPr/>
            </p:nvSpPr>
            <p:spPr>
              <a:xfrm>
                <a:off x="1594650" y="976150"/>
                <a:ext cx="411150" cy="411150"/>
              </a:xfrm>
              <a:custGeom>
                <a:avLst/>
                <a:gdLst/>
                <a:ahLst/>
                <a:cxnLst/>
                <a:rect l="l" t="t" r="r" b="b"/>
                <a:pathLst>
                  <a:path w="16446" h="16446" extrusionOk="0">
                    <a:moveTo>
                      <a:pt x="8206" y="1201"/>
                    </a:moveTo>
                    <a:cubicBezTo>
                      <a:pt x="12109" y="1201"/>
                      <a:pt x="15211" y="4337"/>
                      <a:pt x="15211" y="8206"/>
                    </a:cubicBezTo>
                    <a:cubicBezTo>
                      <a:pt x="15211" y="12109"/>
                      <a:pt x="12109" y="15211"/>
                      <a:pt x="8206" y="15211"/>
                    </a:cubicBezTo>
                    <a:cubicBezTo>
                      <a:pt x="4337" y="15211"/>
                      <a:pt x="1201" y="12109"/>
                      <a:pt x="1201" y="8206"/>
                    </a:cubicBezTo>
                    <a:cubicBezTo>
                      <a:pt x="1201" y="4337"/>
                      <a:pt x="4337" y="1201"/>
                      <a:pt x="8206" y="1201"/>
                    </a:cubicBezTo>
                    <a:close/>
                    <a:moveTo>
                      <a:pt x="8206" y="0"/>
                    </a:moveTo>
                    <a:cubicBezTo>
                      <a:pt x="3670" y="0"/>
                      <a:pt x="0" y="3669"/>
                      <a:pt x="0" y="8206"/>
                    </a:cubicBezTo>
                    <a:cubicBezTo>
                      <a:pt x="0" y="12776"/>
                      <a:pt x="3670" y="16445"/>
                      <a:pt x="8206" y="16445"/>
                    </a:cubicBezTo>
                    <a:cubicBezTo>
                      <a:pt x="12776" y="16445"/>
                      <a:pt x="16445" y="12776"/>
                      <a:pt x="16445" y="8206"/>
                    </a:cubicBezTo>
                    <a:cubicBezTo>
                      <a:pt x="16445" y="3669"/>
                      <a:pt x="12776" y="0"/>
                      <a:pt x="8206"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92"/>
              <p:cNvSpPr/>
              <p:nvPr/>
            </p:nvSpPr>
            <p:spPr>
              <a:xfrm>
                <a:off x="1735575" y="1056200"/>
                <a:ext cx="129275" cy="129275"/>
              </a:xfrm>
              <a:custGeom>
                <a:avLst/>
                <a:gdLst/>
                <a:ahLst/>
                <a:cxnLst/>
                <a:rect l="l" t="t" r="r" b="b"/>
                <a:pathLst>
                  <a:path w="5171" h="5171" extrusionOk="0">
                    <a:moveTo>
                      <a:pt x="2569" y="0"/>
                    </a:moveTo>
                    <a:cubicBezTo>
                      <a:pt x="1168" y="0"/>
                      <a:pt x="1" y="1168"/>
                      <a:pt x="1" y="2602"/>
                    </a:cubicBezTo>
                    <a:cubicBezTo>
                      <a:pt x="1" y="4003"/>
                      <a:pt x="1168" y="5171"/>
                      <a:pt x="2569" y="5171"/>
                    </a:cubicBezTo>
                    <a:cubicBezTo>
                      <a:pt x="4003" y="5171"/>
                      <a:pt x="5171" y="4003"/>
                      <a:pt x="5171" y="2602"/>
                    </a:cubicBezTo>
                    <a:cubicBezTo>
                      <a:pt x="5171" y="1135"/>
                      <a:pt x="4003" y="0"/>
                      <a:pt x="2569"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92"/>
              <p:cNvSpPr/>
              <p:nvPr/>
            </p:nvSpPr>
            <p:spPr>
              <a:xfrm>
                <a:off x="1689700" y="1196300"/>
                <a:ext cx="221025" cy="100925"/>
              </a:xfrm>
              <a:custGeom>
                <a:avLst/>
                <a:gdLst/>
                <a:ahLst/>
                <a:cxnLst/>
                <a:rect l="l" t="t" r="r" b="b"/>
                <a:pathLst>
                  <a:path w="8841" h="4037" extrusionOk="0">
                    <a:moveTo>
                      <a:pt x="2670" y="0"/>
                    </a:moveTo>
                    <a:cubicBezTo>
                      <a:pt x="1202" y="0"/>
                      <a:pt x="1" y="1201"/>
                      <a:pt x="1" y="2669"/>
                    </a:cubicBezTo>
                    <a:lnTo>
                      <a:pt x="1" y="4037"/>
                    </a:lnTo>
                    <a:lnTo>
                      <a:pt x="8841" y="4037"/>
                    </a:lnTo>
                    <a:lnTo>
                      <a:pt x="8841" y="2669"/>
                    </a:lnTo>
                    <a:cubicBezTo>
                      <a:pt x="8841" y="1201"/>
                      <a:pt x="7606" y="0"/>
                      <a:pt x="6172" y="0"/>
                    </a:cubicBezTo>
                    <a:close/>
                  </a:path>
                </a:pathLst>
              </a:custGeom>
              <a:solidFill>
                <a:schemeClr val="accent3"/>
              </a:solidFill>
              <a:ln>
                <a:noFill/>
              </a:ln>
              <a:effectLst>
                <a:outerShdw blurRad="57150" dist="57150" dir="5400000" algn="bl" rotWithShape="0">
                  <a:schemeClr val="dk1">
                    <a:alpha val="1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92"/>
            <p:cNvGrpSpPr/>
            <p:nvPr/>
          </p:nvGrpSpPr>
          <p:grpSpPr>
            <a:xfrm>
              <a:off x="825500" y="553337"/>
              <a:ext cx="436632" cy="284986"/>
              <a:chOff x="4842900" y="2922987"/>
              <a:chExt cx="436632" cy="284986"/>
            </a:xfrm>
          </p:grpSpPr>
          <p:sp>
            <p:nvSpPr>
              <p:cNvPr id="2322" name="Google Shape;2322;p92"/>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D2BBF6"/>
                  </a:gs>
                  <a:gs pos="100000">
                    <a:srgbClr val="864EE0"/>
                  </a:gs>
                </a:gsLst>
                <a:lin ang="5400012" scaled="0"/>
              </a:gra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92"/>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24" name="Google Shape;2324;p92"/>
          <p:cNvSpPr/>
          <p:nvPr/>
        </p:nvSpPr>
        <p:spPr>
          <a:xfrm>
            <a:off x="5505449" y="3655525"/>
            <a:ext cx="247640" cy="247640"/>
          </a:xfrm>
          <a:custGeom>
            <a:avLst/>
            <a:gdLst/>
            <a:ahLst/>
            <a:cxnLst/>
            <a:rect l="l" t="t" r="r" b="b"/>
            <a:pathLst>
              <a:path w="10031" h="10031" extrusionOk="0">
                <a:moveTo>
                  <a:pt x="5047" y="3455"/>
                </a:moveTo>
                <a:cubicBezTo>
                  <a:pt x="5309" y="3455"/>
                  <a:pt x="5573" y="3526"/>
                  <a:pt x="5806" y="3678"/>
                </a:cubicBezTo>
                <a:cubicBezTo>
                  <a:pt x="6535" y="4134"/>
                  <a:pt x="6778" y="5046"/>
                  <a:pt x="6353" y="5775"/>
                </a:cubicBezTo>
                <a:cubicBezTo>
                  <a:pt x="6074" y="6254"/>
                  <a:pt x="5572" y="6523"/>
                  <a:pt x="5055" y="6523"/>
                </a:cubicBezTo>
                <a:cubicBezTo>
                  <a:pt x="4783" y="6523"/>
                  <a:pt x="4507" y="6449"/>
                  <a:pt x="4256" y="6292"/>
                </a:cubicBezTo>
                <a:cubicBezTo>
                  <a:pt x="3526" y="5897"/>
                  <a:pt x="3283" y="4924"/>
                  <a:pt x="3739" y="4225"/>
                </a:cubicBezTo>
                <a:cubicBezTo>
                  <a:pt x="4002" y="3739"/>
                  <a:pt x="4522" y="3455"/>
                  <a:pt x="5047" y="3455"/>
                </a:cubicBezTo>
                <a:close/>
                <a:moveTo>
                  <a:pt x="4681" y="0"/>
                </a:moveTo>
                <a:lnTo>
                  <a:pt x="2857" y="456"/>
                </a:lnTo>
                <a:lnTo>
                  <a:pt x="3222" y="1854"/>
                </a:lnTo>
                <a:cubicBezTo>
                  <a:pt x="2979" y="2006"/>
                  <a:pt x="2705" y="2189"/>
                  <a:pt x="2462" y="2432"/>
                </a:cubicBezTo>
                <a:lnTo>
                  <a:pt x="1216" y="1672"/>
                </a:lnTo>
                <a:lnTo>
                  <a:pt x="274" y="3313"/>
                </a:lnTo>
                <a:lnTo>
                  <a:pt x="1520" y="4073"/>
                </a:lnTo>
                <a:cubicBezTo>
                  <a:pt x="1459" y="4377"/>
                  <a:pt x="1398" y="4681"/>
                  <a:pt x="1398" y="4985"/>
                </a:cubicBezTo>
                <a:lnTo>
                  <a:pt x="0" y="5350"/>
                </a:lnTo>
                <a:lnTo>
                  <a:pt x="456" y="7173"/>
                </a:lnTo>
                <a:lnTo>
                  <a:pt x="1854" y="6809"/>
                </a:lnTo>
                <a:cubicBezTo>
                  <a:pt x="2006" y="7052"/>
                  <a:pt x="2189" y="7325"/>
                  <a:pt x="2432" y="7569"/>
                </a:cubicBezTo>
                <a:lnTo>
                  <a:pt x="1672" y="8815"/>
                </a:lnTo>
                <a:lnTo>
                  <a:pt x="3313" y="9757"/>
                </a:lnTo>
                <a:lnTo>
                  <a:pt x="4073" y="8511"/>
                </a:lnTo>
                <a:cubicBezTo>
                  <a:pt x="4377" y="8572"/>
                  <a:pt x="4681" y="8632"/>
                  <a:pt x="4985" y="8632"/>
                </a:cubicBezTo>
                <a:lnTo>
                  <a:pt x="5350" y="10031"/>
                </a:lnTo>
                <a:lnTo>
                  <a:pt x="7174" y="9575"/>
                </a:lnTo>
                <a:lnTo>
                  <a:pt x="6809" y="8176"/>
                </a:lnTo>
                <a:cubicBezTo>
                  <a:pt x="7052" y="8024"/>
                  <a:pt x="7326" y="7812"/>
                  <a:pt x="7569" y="7599"/>
                </a:cubicBezTo>
                <a:lnTo>
                  <a:pt x="8815" y="8359"/>
                </a:lnTo>
                <a:lnTo>
                  <a:pt x="9757" y="6717"/>
                </a:lnTo>
                <a:lnTo>
                  <a:pt x="8511" y="5958"/>
                </a:lnTo>
                <a:cubicBezTo>
                  <a:pt x="8572" y="5654"/>
                  <a:pt x="8633" y="5350"/>
                  <a:pt x="8633" y="5046"/>
                </a:cubicBezTo>
                <a:lnTo>
                  <a:pt x="10031" y="4681"/>
                </a:lnTo>
                <a:lnTo>
                  <a:pt x="9575" y="2857"/>
                </a:lnTo>
                <a:lnTo>
                  <a:pt x="8177" y="3222"/>
                </a:lnTo>
                <a:cubicBezTo>
                  <a:pt x="8025" y="2948"/>
                  <a:pt x="7842" y="2705"/>
                  <a:pt x="7599" y="2462"/>
                </a:cubicBezTo>
                <a:lnTo>
                  <a:pt x="8359" y="1216"/>
                </a:lnTo>
                <a:lnTo>
                  <a:pt x="6718" y="274"/>
                </a:lnTo>
                <a:lnTo>
                  <a:pt x="5958" y="1520"/>
                </a:lnTo>
                <a:cubicBezTo>
                  <a:pt x="5654" y="1429"/>
                  <a:pt x="5350" y="1398"/>
                  <a:pt x="5046" y="1398"/>
                </a:cubicBezTo>
                <a:lnTo>
                  <a:pt x="4681" y="0"/>
                </a:lnTo>
                <a:close/>
              </a:path>
            </a:pathLst>
          </a:custGeom>
          <a:solidFill>
            <a:schemeClr val="lt2"/>
          </a:solidFill>
          <a:ln>
            <a:noFill/>
          </a:ln>
          <a:effectLst>
            <a:outerShdw blurRad="57150" dist="47625" dir="5400000" algn="bl" rotWithShape="0">
              <a:schemeClr val="dk1">
                <a:alpha val="1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271"/>
                                        </p:tgtEl>
                                        <p:attrNameLst>
                                          <p:attrName>style.visibility</p:attrName>
                                        </p:attrNameLst>
                                      </p:cBhvr>
                                      <p:to>
                                        <p:strVal val="visible"/>
                                      </p:to>
                                    </p:set>
                                    <p:anim calcmode="lin" valueType="num">
                                      <p:cBhvr additive="base">
                                        <p:cTn id="7" dur="800"/>
                                        <p:tgtEl>
                                          <p:spTgt spid="2271"/>
                                        </p:tgtEl>
                                        <p:attrNameLst>
                                          <p:attrName>ppt_w</p:attrName>
                                        </p:attrNameLst>
                                      </p:cBhvr>
                                      <p:tavLst>
                                        <p:tav tm="0">
                                          <p:val>
                                            <p:strVal val="0"/>
                                          </p:val>
                                        </p:tav>
                                        <p:tav tm="100000">
                                          <p:val>
                                            <p:strVal val="#ppt_w"/>
                                          </p:val>
                                        </p:tav>
                                      </p:tavLst>
                                    </p:anim>
                                    <p:anim calcmode="lin" valueType="num">
                                      <p:cBhvr additive="base">
                                        <p:cTn id="8" dur="800"/>
                                        <p:tgtEl>
                                          <p:spTgt spid="2271"/>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4" fill="hold" nodeType="afterEffect">
                                  <p:stCondLst>
                                    <p:cond delay="0"/>
                                  </p:stCondLst>
                                  <p:childTnLst>
                                    <p:set>
                                      <p:cBhvr>
                                        <p:cTn id="11" dur="1" fill="hold">
                                          <p:stCondLst>
                                            <p:cond delay="0"/>
                                          </p:stCondLst>
                                        </p:cTn>
                                        <p:tgtEl>
                                          <p:spTgt spid="2272"/>
                                        </p:tgtEl>
                                        <p:attrNameLst>
                                          <p:attrName>style.visibility</p:attrName>
                                        </p:attrNameLst>
                                      </p:cBhvr>
                                      <p:to>
                                        <p:strVal val="visible"/>
                                      </p:to>
                                    </p:set>
                                    <p:anim calcmode="lin" valueType="num">
                                      <p:cBhvr additive="base">
                                        <p:cTn id="12" dur="800"/>
                                        <p:tgtEl>
                                          <p:spTgt spid="2272"/>
                                        </p:tgtEl>
                                        <p:attrNameLst>
                                          <p:attrName>ppt_y</p:attrName>
                                        </p:attrNameLst>
                                      </p:cBhvr>
                                      <p:tavLst>
                                        <p:tav tm="0">
                                          <p:val>
                                            <p:strVal val="#ppt_y+1"/>
                                          </p:val>
                                        </p:tav>
                                        <p:tav tm="100000">
                                          <p:val>
                                            <p:strVal val="#ppt_y"/>
                                          </p:val>
                                        </p:tav>
                                      </p:tavLst>
                                    </p:anim>
                                  </p:childTnLst>
                                </p:cTn>
                              </p:par>
                            </p:childTnLst>
                          </p:cTn>
                        </p:par>
                        <p:par>
                          <p:cTn id="13" fill="hold">
                            <p:stCondLst>
                              <p:cond delay="1600"/>
                            </p:stCondLst>
                            <p:childTnLst>
                              <p:par>
                                <p:cTn id="14" presetID="8" presetClass="emph" presetSubtype="0" fill="hold" nodeType="afterEffect">
                                  <p:stCondLst>
                                    <p:cond delay="0"/>
                                  </p:stCondLst>
                                  <p:childTnLst>
                                    <p:animRot by="-21600000">
                                      <p:cBhvr>
                                        <p:cTn id="15" dur="800" fill="hold"/>
                                        <p:tgtEl>
                                          <p:spTgt spid="2324"/>
                                        </p:tgtEl>
                                        <p:attrNameLst>
                                          <p:attrName>r</p:attrName>
                                        </p:attrNameLst>
                                      </p:cBhvr>
                                    </p:animRot>
                                  </p:childTnLst>
                                </p:cTn>
                              </p:par>
                              <p:par>
                                <p:cTn id="16" presetID="8" presetClass="emph" presetSubtype="0" fill="hold" nodeType="withEffect">
                                  <p:stCondLst>
                                    <p:cond delay="0"/>
                                  </p:stCondLst>
                                  <p:childTnLst>
                                    <p:animRot by="-21600000">
                                      <p:cBhvr>
                                        <p:cTn id="17" dur="800" fill="hold"/>
                                        <p:tgtEl>
                                          <p:spTgt spid="231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3"/>
        <p:cNvGrpSpPr/>
        <p:nvPr/>
      </p:nvGrpSpPr>
      <p:grpSpPr>
        <a:xfrm>
          <a:off x="0" y="0"/>
          <a:ext cx="0" cy="0"/>
          <a:chOff x="0" y="0"/>
          <a:chExt cx="0" cy="0"/>
        </a:xfrm>
      </p:grpSpPr>
      <p:sp>
        <p:nvSpPr>
          <p:cNvPr id="1468" name="Google Shape;1468;p72"/>
          <p:cNvSpPr txBox="1">
            <a:spLocks noGrp="1"/>
          </p:cNvSpPr>
          <p:nvPr>
            <p:ph type="title"/>
          </p:nvPr>
        </p:nvSpPr>
        <p:spPr>
          <a:xfrm>
            <a:off x="720000" y="18558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tx2">
                    <a:lumMod val="50000"/>
                  </a:schemeClr>
                </a:solidFill>
              </a:rPr>
              <a:t>Working…</a:t>
            </a:r>
            <a:endParaRPr sz="1800" dirty="0">
              <a:solidFill>
                <a:schemeClr val="tx2">
                  <a:lumMod val="50000"/>
                </a:schemeClr>
              </a:solidFill>
            </a:endParaRPr>
          </a:p>
        </p:txBody>
      </p:sp>
      <p:pic>
        <p:nvPicPr>
          <p:cNvPr id="2" name="MP Demo - Made with Clipchamp">
            <a:hlinkClick r:id="" action="ppaction://media"/>
            <a:extLst>
              <a:ext uri="{FF2B5EF4-FFF2-40B4-BE49-F238E27FC236}">
                <a16:creationId xmlns:a16="http://schemas.microsoft.com/office/drawing/2014/main" id="{7AC0B0E7-CAA7-307A-BD2C-7BCE831777E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09577" y="831849"/>
            <a:ext cx="6906955" cy="3885163"/>
          </a:xfrm>
          <a:prstGeom prst="rect">
            <a:avLst/>
          </a:prstGeom>
          <a:ln w="38100" cap="sq">
            <a:solidFill>
              <a:srgbClr val="000000"/>
            </a:solidFill>
            <a:prstDash val="solid"/>
            <a:miter lim="800000"/>
          </a:ln>
          <a:effectLst>
            <a:outerShdw blurRad="63500" sx="102000" sy="102000" algn="ctr"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6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9"/>
        <p:cNvGrpSpPr/>
        <p:nvPr/>
      </p:nvGrpSpPr>
      <p:grpSpPr>
        <a:xfrm>
          <a:off x="0" y="0"/>
          <a:ext cx="0" cy="0"/>
          <a:chOff x="0" y="0"/>
          <a:chExt cx="0" cy="0"/>
        </a:xfrm>
      </p:grpSpPr>
      <p:sp>
        <p:nvSpPr>
          <p:cNvPr id="1530" name="Google Shape;1530;p74"/>
          <p:cNvSpPr/>
          <p:nvPr/>
        </p:nvSpPr>
        <p:spPr>
          <a:xfrm>
            <a:off x="2565875" y="3551325"/>
            <a:ext cx="4019100" cy="373200"/>
          </a:xfrm>
          <a:prstGeom prst="roundRect">
            <a:avLst>
              <a:gd name="adj" fmla="val 50000"/>
            </a:avLst>
          </a:prstGeom>
          <a:solidFill>
            <a:schemeClr val="lt2"/>
          </a:solidFill>
          <a:ln w="9525" cap="flat" cmpd="sng">
            <a:solidFill>
              <a:srgbClr val="D2D6FF"/>
            </a:solidFill>
            <a:prstDash val="solid"/>
            <a:round/>
            <a:headEnd type="none" w="sm" len="sm"/>
            <a:tailEnd type="none" w="sm" len="sm"/>
          </a:ln>
          <a:effectLst>
            <a:outerShdw blurRad="57150" dist="38100" dir="5400000" algn="bl" rotWithShape="0">
              <a:schemeClr val="dk1">
                <a:alpha val="2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4"/>
          <p:cNvSpPr txBox="1">
            <a:spLocks noGrp="1"/>
          </p:cNvSpPr>
          <p:nvPr>
            <p:ph type="title"/>
          </p:nvPr>
        </p:nvSpPr>
        <p:spPr>
          <a:xfrm>
            <a:off x="2866621" y="3590050"/>
            <a:ext cx="3414000" cy="29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1532" name="Google Shape;1532;p74"/>
          <p:cNvSpPr txBox="1">
            <a:spLocks noGrp="1"/>
          </p:cNvSpPr>
          <p:nvPr>
            <p:ph type="subTitle" idx="1"/>
          </p:nvPr>
        </p:nvSpPr>
        <p:spPr>
          <a:xfrm>
            <a:off x="1909325" y="1464950"/>
            <a:ext cx="5332200" cy="19896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a:t>“This is a quote, words full of wisdom that someone important said and can make the reader get inspired”</a:t>
            </a:r>
            <a:endParaRPr/>
          </a:p>
        </p:txBody>
      </p:sp>
      <p:grpSp>
        <p:nvGrpSpPr>
          <p:cNvPr id="1533" name="Google Shape;1533;p74"/>
          <p:cNvGrpSpPr/>
          <p:nvPr/>
        </p:nvGrpSpPr>
        <p:grpSpPr>
          <a:xfrm>
            <a:off x="6468174" y="3326300"/>
            <a:ext cx="577500" cy="402300"/>
            <a:chOff x="7526575" y="2029150"/>
            <a:chExt cx="577500" cy="402300"/>
          </a:xfrm>
        </p:grpSpPr>
        <p:sp>
          <p:nvSpPr>
            <p:cNvPr id="1534" name="Google Shape;1534;p74"/>
            <p:cNvSpPr/>
            <p:nvPr/>
          </p:nvSpPr>
          <p:spPr>
            <a:xfrm>
              <a:off x="7526575" y="2029150"/>
              <a:ext cx="577500" cy="402300"/>
            </a:xfrm>
            <a:prstGeom prst="wedgeRoundRectCallout">
              <a:avLst>
                <a:gd name="adj1" fmla="val -17374"/>
                <a:gd name="adj2" fmla="val 73101"/>
                <a:gd name="adj3" fmla="val 0"/>
              </a:avLst>
            </a:prstGeom>
            <a:solidFill>
              <a:schemeClr val="accent4"/>
            </a:solidFill>
            <a:ln>
              <a:noFill/>
            </a:ln>
            <a:effectLst>
              <a:outerShdw blurRad="57150" dist="19050" dir="5400000" algn="bl" rotWithShape="0">
                <a:srgbClr val="5352EE">
                  <a:alpha val="31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4"/>
            <p:cNvSpPr/>
            <p:nvPr/>
          </p:nvSpPr>
          <p:spPr>
            <a:xfrm>
              <a:off x="7702784" y="2142466"/>
              <a:ext cx="216050" cy="190761"/>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a:effectLst>
              <a:outerShdw blurRad="57150" dist="19050" dir="5400000" algn="bl" rotWithShape="0">
                <a:srgbClr val="5352EE">
                  <a:alpha val="3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36" name="Google Shape;1536;p74"/>
          <p:cNvGrpSpPr/>
          <p:nvPr/>
        </p:nvGrpSpPr>
        <p:grpSpPr>
          <a:xfrm>
            <a:off x="759795" y="1727733"/>
            <a:ext cx="814886" cy="531898"/>
            <a:chOff x="4842900" y="2922987"/>
            <a:chExt cx="436632" cy="284986"/>
          </a:xfrm>
        </p:grpSpPr>
        <p:sp>
          <p:nvSpPr>
            <p:cNvPr id="1537" name="Google Shape;1537;p74"/>
            <p:cNvSpPr/>
            <p:nvPr/>
          </p:nvSpPr>
          <p:spPr>
            <a:xfrm>
              <a:off x="4842900" y="2922987"/>
              <a:ext cx="436632" cy="284986"/>
            </a:xfrm>
            <a:custGeom>
              <a:avLst/>
              <a:gdLst/>
              <a:ahLst/>
              <a:cxnLst/>
              <a:rect l="l" t="t" r="r" b="b"/>
              <a:pathLst>
                <a:path w="35922" h="23446" extrusionOk="0">
                  <a:moveTo>
                    <a:pt x="3448" y="1"/>
                  </a:moveTo>
                  <a:cubicBezTo>
                    <a:pt x="1555" y="1"/>
                    <a:pt x="0" y="1538"/>
                    <a:pt x="0" y="3432"/>
                  </a:cubicBezTo>
                  <a:lnTo>
                    <a:pt x="0" y="15552"/>
                  </a:lnTo>
                  <a:cubicBezTo>
                    <a:pt x="0" y="17446"/>
                    <a:pt x="1555" y="18983"/>
                    <a:pt x="3448" y="18983"/>
                  </a:cubicBezTo>
                  <a:lnTo>
                    <a:pt x="24950" y="18983"/>
                  </a:lnTo>
                  <a:lnTo>
                    <a:pt x="29074" y="23446"/>
                  </a:lnTo>
                  <a:lnTo>
                    <a:pt x="29074" y="18983"/>
                  </a:lnTo>
                  <a:lnTo>
                    <a:pt x="32473" y="18983"/>
                  </a:lnTo>
                  <a:cubicBezTo>
                    <a:pt x="34382" y="18983"/>
                    <a:pt x="35921" y="17446"/>
                    <a:pt x="35921" y="15552"/>
                  </a:cubicBezTo>
                  <a:lnTo>
                    <a:pt x="35921" y="3432"/>
                  </a:lnTo>
                  <a:cubicBezTo>
                    <a:pt x="35921" y="1538"/>
                    <a:pt x="34382" y="1"/>
                    <a:pt x="32473" y="1"/>
                  </a:cubicBezTo>
                  <a:close/>
                </a:path>
              </a:pathLst>
            </a:custGeom>
            <a:gradFill>
              <a:gsLst>
                <a:gs pos="0">
                  <a:srgbClr val="A8EE25"/>
                </a:gs>
                <a:gs pos="100000">
                  <a:srgbClr val="598110"/>
                </a:gs>
              </a:gsLst>
              <a:lin ang="5400012" scaled="0"/>
            </a:gradFill>
            <a:ln>
              <a:noFill/>
            </a:ln>
            <a:effectLst>
              <a:outerShdw blurRad="57150" dist="47625" dir="5400000" algn="bl" rotWithShape="0">
                <a:schemeClr val="dk1">
                  <a:alpha val="18000"/>
                </a:scheme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4"/>
            <p:cNvSpPr/>
            <p:nvPr/>
          </p:nvSpPr>
          <p:spPr>
            <a:xfrm>
              <a:off x="4917676" y="3006198"/>
              <a:ext cx="287065" cy="60824"/>
            </a:xfrm>
            <a:custGeom>
              <a:avLst/>
              <a:gdLst/>
              <a:ahLst/>
              <a:cxnLst/>
              <a:rect l="l" t="t" r="r" b="b"/>
              <a:pathLst>
                <a:path w="23617" h="5004" extrusionOk="0">
                  <a:moveTo>
                    <a:pt x="2503" y="0"/>
                  </a:moveTo>
                  <a:cubicBezTo>
                    <a:pt x="1117" y="0"/>
                    <a:pt x="1" y="1116"/>
                    <a:pt x="1" y="2502"/>
                  </a:cubicBezTo>
                  <a:cubicBezTo>
                    <a:pt x="1" y="3888"/>
                    <a:pt x="1117" y="5004"/>
                    <a:pt x="2503" y="5004"/>
                  </a:cubicBezTo>
                  <a:cubicBezTo>
                    <a:pt x="3873" y="5004"/>
                    <a:pt x="4988" y="3888"/>
                    <a:pt x="4988" y="2502"/>
                  </a:cubicBezTo>
                  <a:cubicBezTo>
                    <a:pt x="4988" y="1116"/>
                    <a:pt x="3873" y="0"/>
                    <a:pt x="2503" y="0"/>
                  </a:cubicBezTo>
                  <a:close/>
                  <a:moveTo>
                    <a:pt x="11817" y="0"/>
                  </a:moveTo>
                  <a:cubicBezTo>
                    <a:pt x="10431" y="0"/>
                    <a:pt x="9316" y="1116"/>
                    <a:pt x="9316" y="2502"/>
                  </a:cubicBezTo>
                  <a:cubicBezTo>
                    <a:pt x="9316" y="3888"/>
                    <a:pt x="10431" y="5004"/>
                    <a:pt x="11817" y="5004"/>
                  </a:cubicBezTo>
                  <a:cubicBezTo>
                    <a:pt x="13186" y="5004"/>
                    <a:pt x="14301" y="3888"/>
                    <a:pt x="14301" y="2502"/>
                  </a:cubicBezTo>
                  <a:cubicBezTo>
                    <a:pt x="14301" y="1116"/>
                    <a:pt x="13186" y="0"/>
                    <a:pt x="11817" y="0"/>
                  </a:cubicBezTo>
                  <a:close/>
                  <a:moveTo>
                    <a:pt x="21131" y="0"/>
                  </a:moveTo>
                  <a:cubicBezTo>
                    <a:pt x="19744" y="0"/>
                    <a:pt x="18629" y="1116"/>
                    <a:pt x="18629" y="2502"/>
                  </a:cubicBezTo>
                  <a:cubicBezTo>
                    <a:pt x="18629" y="3888"/>
                    <a:pt x="19744" y="5004"/>
                    <a:pt x="21131" y="5004"/>
                  </a:cubicBezTo>
                  <a:cubicBezTo>
                    <a:pt x="22500" y="5004"/>
                    <a:pt x="23616" y="3888"/>
                    <a:pt x="23616" y="2502"/>
                  </a:cubicBezTo>
                  <a:cubicBezTo>
                    <a:pt x="23616" y="1116"/>
                    <a:pt x="22500" y="0"/>
                    <a:pt x="21131" y="0"/>
                  </a:cubicBezTo>
                  <a:close/>
                </a:path>
              </a:pathLst>
            </a:custGeom>
            <a:solidFill>
              <a:srgbClr val="FFFFFF"/>
            </a:solidFill>
            <a:ln>
              <a:noFill/>
            </a:ln>
            <a:effectLst>
              <a:outerShdw blurRad="57150" dist="19050" dir="5400000" algn="bl" rotWithShape="0">
                <a:srgbClr val="5352EE">
                  <a:alpha val="18000"/>
                </a:srgbClr>
              </a:outerShdw>
              <a:reflection stA="6000" endPos="26000" dist="762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532"/>
                                        </p:tgtEl>
                                        <p:attrNameLst>
                                          <p:attrName>style.visibility</p:attrName>
                                        </p:attrNameLst>
                                      </p:cBhvr>
                                      <p:to>
                                        <p:strVal val="visible"/>
                                      </p:to>
                                    </p:set>
                                    <p:anim calcmode="lin" valueType="num">
                                      <p:cBhvr additive="base">
                                        <p:cTn id="7" dur="800"/>
                                        <p:tgtEl>
                                          <p:spTgt spid="1532"/>
                                        </p:tgtEl>
                                        <p:attrNameLst>
                                          <p:attrName>ppt_w</p:attrName>
                                        </p:attrNameLst>
                                      </p:cBhvr>
                                      <p:tavLst>
                                        <p:tav tm="0">
                                          <p:val>
                                            <p:strVal val="0"/>
                                          </p:val>
                                        </p:tav>
                                        <p:tav tm="100000">
                                          <p:val>
                                            <p:strVal val="#ppt_w"/>
                                          </p:val>
                                        </p:tav>
                                      </p:tavLst>
                                    </p:anim>
                                    <p:anim calcmode="lin" valueType="num">
                                      <p:cBhvr additive="base">
                                        <p:cTn id="8" dur="800"/>
                                        <p:tgtEl>
                                          <p:spTgt spid="1532"/>
                                        </p:tgtEl>
                                        <p:attrNameLst>
                                          <p:attrName>ppt_h</p:attrName>
                                        </p:attrNameLst>
                                      </p:cBhvr>
                                      <p:tavLst>
                                        <p:tav tm="0">
                                          <p:val>
                                            <p:strVal val="0"/>
                                          </p:val>
                                        </p:tav>
                                        <p:tav tm="100000">
                                          <p:val>
                                            <p:strVal val="#ppt_h"/>
                                          </p:val>
                                        </p:tav>
                                      </p:tavLst>
                                    </p:anim>
                                  </p:childTnLst>
                                </p:cTn>
                              </p:par>
                            </p:childTnLst>
                          </p:cTn>
                        </p:par>
                        <p:par>
                          <p:cTn id="9" fill="hold">
                            <p:stCondLst>
                              <p:cond delay="800"/>
                            </p:stCondLst>
                            <p:childTnLst>
                              <p:par>
                                <p:cTn id="10" presetID="2" presetClass="entr" presetSubtype="1" fill="hold" nodeType="afterEffect">
                                  <p:stCondLst>
                                    <p:cond delay="0"/>
                                  </p:stCondLst>
                                  <p:childTnLst>
                                    <p:set>
                                      <p:cBhvr>
                                        <p:cTn id="11" dur="1" fill="hold">
                                          <p:stCondLst>
                                            <p:cond delay="0"/>
                                          </p:stCondLst>
                                        </p:cTn>
                                        <p:tgtEl>
                                          <p:spTgt spid="1536"/>
                                        </p:tgtEl>
                                        <p:attrNameLst>
                                          <p:attrName>style.visibility</p:attrName>
                                        </p:attrNameLst>
                                      </p:cBhvr>
                                      <p:to>
                                        <p:strVal val="visible"/>
                                      </p:to>
                                    </p:set>
                                    <p:anim calcmode="lin" valueType="num">
                                      <p:cBhvr additive="base">
                                        <p:cTn id="12" dur="800"/>
                                        <p:tgtEl>
                                          <p:spTgt spid="1536"/>
                                        </p:tgtEl>
                                        <p:attrNameLst>
                                          <p:attrName>ppt_y</p:attrName>
                                        </p:attrNameLst>
                                      </p:cBhvr>
                                      <p:tavLst>
                                        <p:tav tm="0">
                                          <p:val>
                                            <p:strVal val="#ppt_y-1"/>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533"/>
                                        </p:tgtEl>
                                        <p:attrNameLst>
                                          <p:attrName>style.visibility</p:attrName>
                                        </p:attrNameLst>
                                      </p:cBhvr>
                                      <p:to>
                                        <p:strVal val="visible"/>
                                      </p:to>
                                    </p:set>
                                    <p:anim calcmode="lin" valueType="num">
                                      <p:cBhvr additive="base">
                                        <p:cTn id="15" dur="800"/>
                                        <p:tgtEl>
                                          <p:spTgt spid="15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7"/>
        <p:cNvGrpSpPr/>
        <p:nvPr/>
      </p:nvGrpSpPr>
      <p:grpSpPr>
        <a:xfrm>
          <a:off x="0" y="0"/>
          <a:ext cx="0" cy="0"/>
          <a:chOff x="0" y="0"/>
          <a:chExt cx="0" cy="0"/>
        </a:xfrm>
      </p:grpSpPr>
      <p:sp>
        <p:nvSpPr>
          <p:cNvPr id="2048" name="Google Shape;2048;p88"/>
          <p:cNvSpPr/>
          <p:nvPr/>
        </p:nvSpPr>
        <p:spPr>
          <a:xfrm>
            <a:off x="1712889" y="3059490"/>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8"/>
          <p:cNvSpPr/>
          <p:nvPr/>
        </p:nvSpPr>
        <p:spPr>
          <a:xfrm>
            <a:off x="1688105" y="1875984"/>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50" name="Google Shape;2050;p88"/>
          <p:cNvSpPr/>
          <p:nvPr/>
        </p:nvSpPr>
        <p:spPr>
          <a:xfrm>
            <a:off x="1691733" y="2458477"/>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8"/>
          <p:cNvSpPr/>
          <p:nvPr/>
        </p:nvSpPr>
        <p:spPr>
          <a:xfrm>
            <a:off x="1712889" y="3660503"/>
            <a:ext cx="2299200" cy="338100"/>
          </a:xfrm>
          <a:prstGeom prst="roundRect">
            <a:avLst>
              <a:gd name="adj" fmla="val 44714"/>
            </a:avLst>
          </a:prstGeom>
          <a:solidFill>
            <a:schemeClr val="lt2"/>
          </a:solidFill>
          <a:ln w="9525" cap="flat" cmpd="sng">
            <a:solidFill>
              <a:schemeClr val="lt1"/>
            </a:solidFill>
            <a:prstDash val="solid"/>
            <a:round/>
            <a:headEnd type="none" w="sm" len="sm"/>
            <a:tailEnd type="none" w="sm" len="sm"/>
          </a:ln>
          <a:effectLst>
            <a:outerShdw blurRad="57150" dist="47625" dir="5400000"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8"/>
          <p:cNvSpPr txBox="1">
            <a:spLocks noGrp="1"/>
          </p:cNvSpPr>
          <p:nvPr>
            <p:ph type="title"/>
          </p:nvPr>
        </p:nvSpPr>
        <p:spPr>
          <a:xfrm>
            <a:off x="720000" y="6924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SUBMITTED BY:</a:t>
            </a:r>
            <a:endParaRPr dirty="0"/>
          </a:p>
        </p:txBody>
      </p:sp>
      <p:sp>
        <p:nvSpPr>
          <p:cNvPr id="2053" name="Google Shape;2053;p88"/>
          <p:cNvSpPr txBox="1">
            <a:spLocks noGrp="1"/>
          </p:cNvSpPr>
          <p:nvPr>
            <p:ph type="title" idx="2"/>
          </p:nvPr>
        </p:nvSpPr>
        <p:spPr>
          <a:xfrm>
            <a:off x="1691745" y="1903017"/>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PRINCE KUMAR</a:t>
            </a:r>
            <a:endParaRPr dirty="0"/>
          </a:p>
        </p:txBody>
      </p:sp>
      <p:sp>
        <p:nvSpPr>
          <p:cNvPr id="2054" name="Google Shape;2054;p88"/>
          <p:cNvSpPr txBox="1">
            <a:spLocks noGrp="1"/>
          </p:cNvSpPr>
          <p:nvPr>
            <p:ph type="subTitle" idx="1"/>
          </p:nvPr>
        </p:nvSpPr>
        <p:spPr>
          <a:xfrm>
            <a:off x="3564995" y="1664949"/>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21013440070</a:t>
            </a:r>
            <a:endParaRPr dirty="0"/>
          </a:p>
        </p:txBody>
      </p:sp>
      <p:sp>
        <p:nvSpPr>
          <p:cNvPr id="2055" name="Google Shape;2055;p88"/>
          <p:cNvSpPr txBox="1">
            <a:spLocks noGrp="1"/>
          </p:cNvSpPr>
          <p:nvPr>
            <p:ph type="title" idx="3"/>
          </p:nvPr>
        </p:nvSpPr>
        <p:spPr>
          <a:xfrm>
            <a:off x="1712889" y="2499577"/>
            <a:ext cx="2256900" cy="26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RAJ GAURAV</a:t>
            </a:r>
            <a:endParaRPr dirty="0"/>
          </a:p>
        </p:txBody>
      </p:sp>
      <p:sp>
        <p:nvSpPr>
          <p:cNvPr id="2056" name="Google Shape;2056;p88"/>
          <p:cNvSpPr txBox="1">
            <a:spLocks noGrp="1"/>
          </p:cNvSpPr>
          <p:nvPr>
            <p:ph type="subTitle" idx="4"/>
          </p:nvPr>
        </p:nvSpPr>
        <p:spPr>
          <a:xfrm>
            <a:off x="3494350" y="2229717"/>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dirty="0"/>
              <a:t>210134400</a:t>
            </a:r>
            <a:endParaRPr dirty="0"/>
          </a:p>
        </p:txBody>
      </p:sp>
      <p:sp>
        <p:nvSpPr>
          <p:cNvPr id="2057" name="Google Shape;2057;p88"/>
          <p:cNvSpPr txBox="1">
            <a:spLocks noGrp="1"/>
          </p:cNvSpPr>
          <p:nvPr>
            <p:ph type="title" idx="5"/>
          </p:nvPr>
        </p:nvSpPr>
        <p:spPr>
          <a:xfrm>
            <a:off x="1734045" y="3098133"/>
            <a:ext cx="2256900" cy="260700"/>
          </a:xfrm>
          <a:prstGeom prst="rect">
            <a:avLst/>
          </a:prstGeom>
        </p:spPr>
        <p:txBody>
          <a:bodyPr spcFirstLastPara="1" wrap="square" lIns="0" tIns="91425" rIns="0" bIns="91425" anchor="ctr" anchorCtr="0">
            <a:noAutofit/>
          </a:bodyPr>
          <a:lstStyle/>
          <a:p>
            <a:pPr marL="0" lvl="0" indent="0" algn="ctr" rtl="0">
              <a:spcBef>
                <a:spcPts val="0"/>
              </a:spcBef>
              <a:spcAft>
                <a:spcPts val="0"/>
              </a:spcAft>
              <a:buNone/>
            </a:pPr>
            <a:r>
              <a:rPr lang="en" dirty="0"/>
              <a:t>AQUIB IQBAL</a:t>
            </a:r>
            <a:endParaRPr dirty="0"/>
          </a:p>
        </p:txBody>
      </p:sp>
      <p:sp>
        <p:nvSpPr>
          <p:cNvPr id="2058" name="Google Shape;2058;p88"/>
          <p:cNvSpPr txBox="1">
            <a:spLocks noGrp="1"/>
          </p:cNvSpPr>
          <p:nvPr>
            <p:ph type="subTitle" idx="6"/>
          </p:nvPr>
        </p:nvSpPr>
        <p:spPr>
          <a:xfrm>
            <a:off x="3575863" y="2851051"/>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21013440017</a:t>
            </a:r>
            <a:endParaRPr dirty="0"/>
          </a:p>
        </p:txBody>
      </p:sp>
      <p:sp>
        <p:nvSpPr>
          <p:cNvPr id="2059" name="Google Shape;2059;p88"/>
          <p:cNvSpPr txBox="1">
            <a:spLocks noGrp="1"/>
          </p:cNvSpPr>
          <p:nvPr>
            <p:ph type="title" idx="7"/>
          </p:nvPr>
        </p:nvSpPr>
        <p:spPr>
          <a:xfrm>
            <a:off x="1659411" y="3548368"/>
            <a:ext cx="2406155" cy="56237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ADITYA KAMAT</a:t>
            </a:r>
            <a:endParaRPr dirty="0"/>
          </a:p>
        </p:txBody>
      </p:sp>
      <p:sp>
        <p:nvSpPr>
          <p:cNvPr id="2060" name="Google Shape;2060;p88"/>
          <p:cNvSpPr txBox="1">
            <a:spLocks noGrp="1"/>
          </p:cNvSpPr>
          <p:nvPr>
            <p:ph type="subTitle" idx="8"/>
          </p:nvPr>
        </p:nvSpPr>
        <p:spPr>
          <a:xfrm>
            <a:off x="3494350" y="3458896"/>
            <a:ext cx="2256900" cy="75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210134400</a:t>
            </a:r>
            <a:endParaRPr dirty="0"/>
          </a:p>
        </p:txBody>
      </p:sp>
    </p:spTree>
  </p:cSld>
  <p:clrMapOvr>
    <a:masterClrMapping/>
  </p:clrMapOvr>
</p:sld>
</file>

<file path=ppt/theme/theme1.xml><?xml version="1.0" encoding="utf-8"?>
<a:theme xmlns:a="http://schemas.openxmlformats.org/drawingml/2006/main" name=" Online News App by Slidesgo">
  <a:themeElements>
    <a:clrScheme name="Simple Light">
      <a:dk1>
        <a:srgbClr val="781C68"/>
      </a:dk1>
      <a:lt1>
        <a:srgbClr val="F9F8FF"/>
      </a:lt1>
      <a:dk2>
        <a:srgbClr val="C767E9"/>
      </a:dk2>
      <a:lt2>
        <a:srgbClr val="BE4EE4"/>
      </a:lt2>
      <a:accent1>
        <a:srgbClr val="1EDDBE"/>
      </a:accent1>
      <a:accent2>
        <a:srgbClr val="E6FBA0"/>
      </a:accent2>
      <a:accent3>
        <a:srgbClr val="F8BF51"/>
      </a:accent3>
      <a:accent4>
        <a:srgbClr val="942FD8"/>
      </a:accent4>
      <a:accent5>
        <a:srgbClr val="AB81EE"/>
      </a:accent5>
      <a:accent6>
        <a:srgbClr val="82C20F"/>
      </a:accent6>
      <a:hlink>
        <a:srgbClr val="781C6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284</Words>
  <Application>Microsoft Office PowerPoint</Application>
  <PresentationFormat>On-screen Show (16:9)</PresentationFormat>
  <Paragraphs>40</Paragraphs>
  <Slides>9</Slides>
  <Notes>9</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Quicksand</vt:lpstr>
      <vt:lpstr>Fira Sans Extra Condensed</vt:lpstr>
      <vt:lpstr>Denk One</vt:lpstr>
      <vt:lpstr>Söhne</vt:lpstr>
      <vt:lpstr>Orbitron</vt:lpstr>
      <vt:lpstr>Arial</vt:lpstr>
      <vt:lpstr> Online News App by Slidesgo</vt:lpstr>
      <vt:lpstr>CURRENT CRAZE: NEWS WEB APP</vt:lpstr>
      <vt:lpstr>Current Craze: info</vt:lpstr>
      <vt:lpstr>Languages used</vt:lpstr>
      <vt:lpstr>02</vt:lpstr>
      <vt:lpstr>WEBAPP OVERVIEW</vt:lpstr>
      <vt:lpstr>WIDGETS USED:  * FINANCE: TRADINGVIEW * WEATHER: WEATHER.IO</vt:lpstr>
      <vt:lpstr>Working…</vt:lpstr>
      <vt:lpstr>—SOMEONE FAMOUS</vt:lpstr>
      <vt:lpstr>SUBMITTED BY: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CURRENT CRAZE: NEWS WEB APP</dc:title>
  <cp:lastModifiedBy>Aquib Iqbal</cp:lastModifiedBy>
  <cp:revision>7</cp:revision>
  <dcterms:modified xsi:type="dcterms:W3CDTF">2023-09-22T05:26:56Z</dcterms:modified>
</cp:coreProperties>
</file>